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6" r:id="rId2"/>
    <p:sldId id="256" r:id="rId3"/>
    <p:sldId id="257" r:id="rId4"/>
    <p:sldId id="258" r:id="rId5"/>
    <p:sldId id="259" r:id="rId6"/>
    <p:sldId id="260" r:id="rId7"/>
    <p:sldId id="261" r:id="rId8"/>
    <p:sldId id="262" r:id="rId9"/>
    <p:sldId id="263" r:id="rId10"/>
    <p:sldId id="274" r:id="rId11"/>
    <p:sldId id="275" r:id="rId12"/>
    <p:sldId id="264" r:id="rId13"/>
    <p:sldId id="265" r:id="rId14"/>
    <p:sldId id="267" r:id="rId15"/>
    <p:sldId id="269" r:id="rId16"/>
    <p:sldId id="270" r:id="rId17"/>
    <p:sldId id="271" r:id="rId18"/>
    <p:sldId id="272" r:id="rId19"/>
    <p:sldId id="273"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5" autoAdjust="0"/>
    <p:restoredTop sz="94660"/>
  </p:normalViewPr>
  <p:slideViewPr>
    <p:cSldViewPr>
      <p:cViewPr varScale="1">
        <p:scale>
          <a:sx n="67" d="100"/>
          <a:sy n="67" d="100"/>
        </p:scale>
        <p:origin x="-126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37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8CDD8B19-3C35-4CC4-9577-6F33E27A92C9}" type="datetimeFigureOut">
              <a:rPr lang="en-US"/>
              <a:pPr/>
              <a:t>10/21/2013</a:t>
            </a:fld>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81785698-55CC-4EC9-B7A1-0DE0696584AC}" type="slidenum">
              <a:rPr lang="en-US"/>
              <a:pPr/>
              <a:t>‹#›</a:t>
            </a:fld>
            <a:endParaRPr lang="en-US"/>
          </a:p>
        </p:txBody>
      </p:sp>
    </p:spTree>
    <p:extLst>
      <p:ext uri="{BB962C8B-B14F-4D97-AF65-F5344CB8AC3E}">
        <p14:creationId xmlns:p14="http://schemas.microsoft.com/office/powerpoint/2010/main" val="31558586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t>O atini</a:t>
            </a:r>
          </a:p>
          <a:p>
            <a:r>
              <a:rPr lang="en-US"/>
              <a:t>Ko su zrtve trgovine ljudima - seksualna eksploatacija, radna, prinuda na braka, na prosnju, vrsenje krivicnih dela</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t>Kreiranje politika I lobiranje za zakonodavne promene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Jacanje kapacitela lokalnih institucija I organizacija da se bave ovim problemom, jer kako u zastiti najznacajniju ulogu imaju u prevenciji - lokalna zajednica nabolje zna koji su problemi I ko su grupe u riziku</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t>Bitna je saradn ja I solidarnost - trgovina ljudima je vezana I za sve druge fenomene - nasa odgovornost je I da budemo aktivna podrska I drugim organizacijama koja se bave decom ulice, marginalizovanim, grupama koje trpe nasilje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t>Da budemo podrska njima u zastupanju za svoja prava - prime rzakon o istopolnim zajednicama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t>Zato sto se tive svih nas!! Mozete pomoci tako sto cete kupiti nakit, uplatiti na ziro racun nneka sredsva, ukolko ste advokat, psiholog, lekar, stomatolog, web dizajner, ponuditi svoje usluge pro bono ili uz odredjene subvencije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t>Ko su zrtve trgovine ljudim -</a:t>
            </a:r>
          </a:p>
          <a:p>
            <a:r>
              <a:rPr lang="en-US"/>
              <a:t>Iako su se kampanje za podizanje svesti u opstoj javnosti govorile da se to moze desiti svakome nase iskutvo govori da se to desava uglavno osobama koje su nile vec iskljucene I obespravljene u nasem drustvu</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Zato sam vas pustila film</a:t>
            </a:r>
          </a:p>
          <a:p>
            <a:r>
              <a:rPr lang="en-US"/>
              <a:t>Kako - iskustvi nasilja, diskriminacije, bezs dokumenata skole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t>Cime se bavimo - Privremena kuca, Otvoteni klub I tim za podrsku na terenu</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a:t>Koje vrste omoci pruzamo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a:t>I dalje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Peer supprt I osnazivanje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a:t>Nismo omnipotentni - suzbijanje trgovine ljudima samo je moguce u partnerstvu</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t>Okrugli stolovi, debate , podizanje kapaciteta institucija I druih organizacija civilnog drustva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C86140D-C951-492D-A3E5-2EE13A28D372}" type="datetimeFigureOut">
              <a:rPr lang="en-US"/>
              <a:pPr>
                <a:defRPr/>
              </a:pPr>
              <a:t>10/21/2013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9EB3BC-D6B4-4260-A22D-8A8CD11E4C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C7199D2-8FC5-4AFA-9111-ADA405B016A7}" type="datetimeFigureOut">
              <a:rPr lang="en-US"/>
              <a:pPr>
                <a:defRPr/>
              </a:pPr>
              <a:t>10/21/2013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9CDEFE-57D0-48CB-BB29-DF3C37B6A2D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7A85E2-60B8-4A24-9353-E13FB50480E9}" type="datetimeFigureOut">
              <a:rPr lang="en-US"/>
              <a:pPr>
                <a:defRPr/>
              </a:pPr>
              <a:t>10/21/2013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BABD66-9B0C-4679-A767-A31612B2DE9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5014D4-7B95-4ED8-B625-3A788B59A523}" type="datetimeFigureOut">
              <a:rPr lang="en-US"/>
              <a:pPr>
                <a:defRPr/>
              </a:pPr>
              <a:t>10/21/2013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B6B781-9C25-4093-84A7-E0D812E53E3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273C400-1B5D-43F6-B56B-1F29D8A22684}" type="datetimeFigureOut">
              <a:rPr lang="en-US"/>
              <a:pPr>
                <a:defRPr/>
              </a:pPr>
              <a:t>10/21/2013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5811C9-6EE1-41D5-99A3-A48429D119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EB2308A-E9CE-4C04-8D79-8405E710F1C6}" type="datetimeFigureOut">
              <a:rPr lang="en-US"/>
              <a:pPr>
                <a:defRPr/>
              </a:pPr>
              <a:t>10/21/2013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CFDB82-B79F-4166-A415-C72390215A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3860BD-BB1D-4837-93A7-E16FC685A39C}" type="datetimeFigureOut">
              <a:rPr lang="en-US"/>
              <a:pPr>
                <a:defRPr/>
              </a:pPr>
              <a:t>10/21/2013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45C73B0-6A47-403C-974B-BF60F5F30A9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F55671B-4344-4874-AB08-13C9F5AB7A3F}" type="datetimeFigureOut">
              <a:rPr lang="en-US"/>
              <a:pPr>
                <a:defRPr/>
              </a:pPr>
              <a:t>10/21/2013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5ECB5A-E054-4161-8C0B-E040C8EE7FF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0EB782-41F5-49FA-AEC3-F02F5FDA04CC}" type="datetimeFigureOut">
              <a:rPr lang="en-US"/>
              <a:pPr>
                <a:defRPr/>
              </a:pPr>
              <a:t>10/21/2013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9C9C98-2109-41FD-93A2-87AF2C5F1CE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30ED5-13CB-4D7E-8C30-58C9B16122EA}" type="datetimeFigureOut">
              <a:rPr lang="en-US"/>
              <a:pPr>
                <a:defRPr/>
              </a:pPr>
              <a:t>10/21/2013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D49CF0-2247-4656-8AFB-EB7A68F7D44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67D3-91A4-494B-B26B-67EEC8B1FB9D}" type="datetimeFigureOut">
              <a:rPr lang="en-US"/>
              <a:pPr>
                <a:defRPr/>
              </a:pPr>
              <a:t>10/21/2013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9124D9-CB78-46BA-9C48-38C562F3FE9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E8D5DD2-D443-4CED-B918-D2499F57A18B}" type="datetimeFigureOut">
              <a:rPr lang="en-US"/>
              <a:pPr>
                <a:defRPr/>
              </a:pPr>
              <a:t>10/21/2013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429B504-23D0-4111-83E6-83DCBEE5C8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advClick="0" advTm="1500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ato sto se tice svih nas!   NVO ATINA 8.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9144002" cy="6858000"/>
          </a:xfrm>
          <a:prstGeom prst="rect">
            <a:avLst/>
          </a:prstGeom>
        </p:spPr>
      </p:pic>
    </p:spTree>
    <p:extLst>
      <p:ext uri="{BB962C8B-B14F-4D97-AF65-F5344CB8AC3E}">
        <p14:creationId xmlns:p14="http://schemas.microsoft.com/office/powerpoint/2010/main" val="1169194803"/>
      </p:ext>
    </p:extLst>
  </p:cSld>
  <p:clrMapOvr>
    <a:masterClrMapping/>
  </p:clrMapOvr>
  <p:transition advClick="0" advTm="5000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lstStyle/>
          <a:p>
            <a:endParaRPr lang="en-US" smtClean="0"/>
          </a:p>
        </p:txBody>
      </p:sp>
      <p:pic>
        <p:nvPicPr>
          <p:cNvPr id="31747" name="Picture 2"/>
          <p:cNvPicPr>
            <a:picLocks noGrp="1" noChangeAspect="1" noChangeArrowheads="1"/>
          </p:cNvPicPr>
          <p:nvPr>
            <p:ph idx="4294967295"/>
          </p:nvPr>
        </p:nvPicPr>
        <p:blipFill>
          <a:blip r:embed="rId2"/>
          <a:srcRect/>
          <a:stretch>
            <a:fillRect/>
          </a:stretch>
        </p:blipFill>
        <p:spPr>
          <a:xfrm>
            <a:off x="1554163" y="1600200"/>
            <a:ext cx="6035675" cy="4525963"/>
          </a:xfrm>
          <a:ln/>
        </p:spPr>
      </p:pic>
    </p:spTree>
  </p:cSld>
  <p:clrMapOvr>
    <a:masterClrMapping/>
  </p:clrMapOvr>
  <p:transition advClick="0"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lstStyle/>
          <a:p>
            <a:endParaRPr lang="en-US" smtClean="0"/>
          </a:p>
        </p:txBody>
      </p:sp>
      <p:pic>
        <p:nvPicPr>
          <p:cNvPr id="32771" name="Picture 2"/>
          <p:cNvPicPr>
            <a:picLocks noGrp="1" noChangeAspect="1" noChangeArrowheads="1"/>
          </p:cNvPicPr>
          <p:nvPr>
            <p:ph idx="4294967295"/>
          </p:nvPr>
        </p:nvPicPr>
        <p:blipFill>
          <a:blip r:embed="rId3"/>
          <a:srcRect/>
          <a:stretch>
            <a:fillRect/>
          </a:stretch>
        </p:blipFill>
        <p:spPr>
          <a:xfrm>
            <a:off x="1198563" y="1600200"/>
            <a:ext cx="6746875" cy="4525963"/>
          </a:xfrm>
          <a:ln/>
        </p:spPr>
      </p:pic>
    </p:spTree>
  </p:cSld>
  <p:clrMapOvr>
    <a:masterClrMapping/>
  </p:clrMapOvr>
  <p:transition advClick="0"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smtClean="0"/>
          </a:p>
        </p:txBody>
      </p:sp>
      <p:pic>
        <p:nvPicPr>
          <p:cNvPr id="21506" name="Picture 2"/>
          <p:cNvPicPr>
            <a:picLocks noGrp="1" noChangeAspect="1" noChangeArrowheads="1"/>
          </p:cNvPicPr>
          <p:nvPr>
            <p:ph idx="1"/>
          </p:nvPr>
        </p:nvPicPr>
        <p:blipFill>
          <a:blip r:embed="rId3"/>
          <a:srcRect/>
          <a:stretch>
            <a:fillRect/>
          </a:stretch>
        </p:blipFill>
        <p:spPr>
          <a:xfrm>
            <a:off x="1554163" y="1600200"/>
            <a:ext cx="6035675" cy="4525963"/>
          </a:xfrm>
        </p:spPr>
      </p:pic>
    </p:spTree>
  </p:cSld>
  <p:clrMapOvr>
    <a:masterClrMapping/>
  </p:clrMapOvr>
  <p:transition advClick="0" advTm="1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endParaRPr lang="en-US" smtClean="0"/>
          </a:p>
        </p:txBody>
      </p:sp>
      <p:pic>
        <p:nvPicPr>
          <p:cNvPr id="22530" name="Picture 2"/>
          <p:cNvPicPr>
            <a:picLocks noGrp="1" noChangeAspect="1" noChangeArrowheads="1"/>
          </p:cNvPicPr>
          <p:nvPr>
            <p:ph idx="1"/>
          </p:nvPr>
        </p:nvPicPr>
        <p:blipFill>
          <a:blip r:embed="rId3"/>
          <a:srcRect/>
          <a:stretch>
            <a:fillRect/>
          </a:stretch>
        </p:blipFill>
        <p:spPr>
          <a:xfrm>
            <a:off x="1166813" y="1600200"/>
            <a:ext cx="6810375" cy="4525963"/>
          </a:xfrm>
        </p:spPr>
      </p:pic>
    </p:spTree>
  </p:cSld>
  <p:clrMapOvr>
    <a:masterClrMapping/>
  </p:clrMapOvr>
  <p:transition advClick="0"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en-US" smtClean="0"/>
          </a:p>
        </p:txBody>
      </p:sp>
      <p:pic>
        <p:nvPicPr>
          <p:cNvPr id="24578" name="Picture 2"/>
          <p:cNvPicPr>
            <a:picLocks noGrp="1" noChangeAspect="1" noChangeArrowheads="1"/>
          </p:cNvPicPr>
          <p:nvPr>
            <p:ph idx="1"/>
          </p:nvPr>
        </p:nvPicPr>
        <p:blipFill>
          <a:blip r:embed="rId3"/>
          <a:srcRect/>
          <a:stretch>
            <a:fillRect/>
          </a:stretch>
        </p:blipFill>
        <p:spPr>
          <a:xfrm>
            <a:off x="914400" y="2509838"/>
            <a:ext cx="7315200" cy="2705100"/>
          </a:xfrm>
        </p:spPr>
      </p:pic>
    </p:spTree>
  </p:cSld>
  <p:clrMapOvr>
    <a:masterClrMapping/>
  </p:clrMapOvr>
  <p:transition advClick="0" advTm="1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endParaRPr lang="en-US" smtClean="0"/>
          </a:p>
        </p:txBody>
      </p:sp>
      <p:pic>
        <p:nvPicPr>
          <p:cNvPr id="26626" name="Picture 2"/>
          <p:cNvPicPr>
            <a:picLocks noGrp="1" noChangeAspect="1" noChangeArrowheads="1"/>
          </p:cNvPicPr>
          <p:nvPr>
            <p:ph idx="1"/>
          </p:nvPr>
        </p:nvPicPr>
        <p:blipFill>
          <a:blip r:embed="rId3"/>
          <a:srcRect/>
          <a:stretch>
            <a:fillRect/>
          </a:stretch>
        </p:blipFill>
        <p:spPr>
          <a:xfrm>
            <a:off x="1554163" y="1600200"/>
            <a:ext cx="6035675" cy="4525963"/>
          </a:xfrm>
        </p:spPr>
      </p:pic>
    </p:spTree>
  </p:cSld>
  <p:clrMapOvr>
    <a:masterClrMapping/>
  </p:clrMapOvr>
  <p:transition advClick="0" advTm="1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endParaRPr lang="en-US" smtClean="0"/>
          </a:p>
        </p:txBody>
      </p:sp>
      <p:pic>
        <p:nvPicPr>
          <p:cNvPr id="27650" name="Picture 2"/>
          <p:cNvPicPr>
            <a:picLocks noGrp="1" noChangeAspect="1" noChangeArrowheads="1"/>
          </p:cNvPicPr>
          <p:nvPr>
            <p:ph idx="1"/>
          </p:nvPr>
        </p:nvPicPr>
        <p:blipFill>
          <a:blip r:embed="rId2"/>
          <a:srcRect/>
          <a:stretch>
            <a:fillRect/>
          </a:stretch>
        </p:blipFill>
        <p:spPr>
          <a:xfrm>
            <a:off x="2874963" y="1600200"/>
            <a:ext cx="3394075" cy="4525963"/>
          </a:xfrm>
        </p:spPr>
      </p:pic>
    </p:spTree>
  </p:cSld>
  <p:clrMapOvr>
    <a:masterClrMapping/>
  </p:clrMapOvr>
  <p:transition advClick="0" advTm="1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endParaRPr lang="en-US" smtClean="0"/>
          </a:p>
        </p:txBody>
      </p:sp>
      <p:pic>
        <p:nvPicPr>
          <p:cNvPr id="28674" name="Picture 2"/>
          <p:cNvPicPr>
            <a:picLocks noGrp="1" noChangeAspect="1" noChangeArrowheads="1"/>
          </p:cNvPicPr>
          <p:nvPr>
            <p:ph idx="1"/>
          </p:nvPr>
        </p:nvPicPr>
        <p:blipFill>
          <a:blip r:embed="rId2"/>
          <a:srcRect/>
          <a:stretch>
            <a:fillRect/>
          </a:stretch>
        </p:blipFill>
        <p:spPr>
          <a:xfrm>
            <a:off x="1554163" y="1600200"/>
            <a:ext cx="6035675" cy="4525963"/>
          </a:xfrm>
        </p:spPr>
      </p:pic>
    </p:spTree>
  </p:cSld>
  <p:clrMapOvr>
    <a:masterClrMapping/>
  </p:clrMapOvr>
  <p:transition advClick="0"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endParaRPr lang="en-US" smtClean="0"/>
          </a:p>
        </p:txBody>
      </p:sp>
      <p:pic>
        <p:nvPicPr>
          <p:cNvPr id="29698" name="Picture 2"/>
          <p:cNvPicPr>
            <a:picLocks noGrp="1" noChangeAspect="1" noChangeArrowheads="1"/>
          </p:cNvPicPr>
          <p:nvPr>
            <p:ph idx="1"/>
          </p:nvPr>
        </p:nvPicPr>
        <p:blipFill>
          <a:blip r:embed="rId3"/>
          <a:srcRect/>
          <a:stretch>
            <a:fillRect/>
          </a:stretch>
        </p:blipFill>
        <p:spPr>
          <a:xfrm>
            <a:off x="1554163" y="1600200"/>
            <a:ext cx="6035675" cy="4525963"/>
          </a:xfrm>
        </p:spPr>
      </p:pic>
    </p:spTree>
  </p:cSld>
  <p:clrMapOvr>
    <a:masterClrMapping/>
  </p:clrMapOvr>
  <p:transition advClick="0"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smtClean="0"/>
          </a:p>
        </p:txBody>
      </p:sp>
      <p:pic>
        <p:nvPicPr>
          <p:cNvPr id="30722" name="Picture 2"/>
          <p:cNvPicPr>
            <a:picLocks noGrp="1" noChangeAspect="1" noChangeArrowheads="1"/>
          </p:cNvPicPr>
          <p:nvPr>
            <p:ph idx="1"/>
          </p:nvPr>
        </p:nvPicPr>
        <p:blipFill>
          <a:blip r:embed="rId3"/>
          <a:srcRect/>
          <a:stretch>
            <a:fillRect/>
          </a:stretch>
        </p:blipFill>
        <p:spPr>
          <a:xfrm>
            <a:off x="1554163" y="1600200"/>
            <a:ext cx="6035675" cy="4525963"/>
          </a:xfrm>
        </p:spPr>
      </p:pic>
    </p:spTree>
  </p:cSld>
  <p:clrMapOvr>
    <a:masterClrMapping/>
  </p:clrMapOvr>
  <p:transition advClick="0"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a:p>
        </p:txBody>
      </p:sp>
      <p:pic>
        <p:nvPicPr>
          <p:cNvPr id="13315" name="Picture 3"/>
          <p:cNvPicPr>
            <a:picLocks noChangeAspect="1" noChangeArrowheads="1"/>
          </p:cNvPicPr>
          <p:nvPr/>
        </p:nvPicPr>
        <p:blipFill>
          <a:blip r:embed="rId3"/>
          <a:srcRect/>
          <a:stretch>
            <a:fillRect/>
          </a:stretch>
        </p:blipFill>
        <p:spPr bwMode="auto">
          <a:xfrm>
            <a:off x="533400" y="50800"/>
            <a:ext cx="8221663" cy="6765925"/>
          </a:xfrm>
          <a:prstGeom prst="rect">
            <a:avLst/>
          </a:prstGeom>
          <a:noFill/>
          <a:ln w="9525">
            <a:noFill/>
            <a:miter lim="800000"/>
            <a:headEnd/>
            <a:tailEnd/>
          </a:ln>
        </p:spPr>
      </p:pic>
    </p:spTree>
  </p:cSld>
  <p:clrMapOvr>
    <a:masterClrMapping/>
  </p:clrMapOvr>
  <p:transition advClick="0"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endParaRPr lang="en-US" smtClean="0"/>
          </a:p>
        </p:txBody>
      </p:sp>
      <p:pic>
        <p:nvPicPr>
          <p:cNvPr id="14338" name="Picture 2"/>
          <p:cNvPicPr>
            <a:picLocks noGrp="1" noChangeAspect="1" noChangeArrowheads="1"/>
          </p:cNvPicPr>
          <p:nvPr>
            <p:ph idx="1"/>
          </p:nvPr>
        </p:nvPicPr>
        <p:blipFill>
          <a:blip r:embed="rId3"/>
          <a:srcRect/>
          <a:stretch>
            <a:fillRect/>
          </a:stretch>
        </p:blipFill>
        <p:spPr>
          <a:xfrm>
            <a:off x="50800" y="371475"/>
            <a:ext cx="8996363" cy="6035675"/>
          </a:xfrm>
        </p:spPr>
      </p:pic>
    </p:spTree>
  </p:cSld>
  <p:clrMapOvr>
    <a:masterClrMapping/>
  </p:clrMapOvr>
  <p:transition advClick="0"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endParaRPr lang="en-US" smtClean="0"/>
          </a:p>
        </p:txBody>
      </p:sp>
      <p:pic>
        <p:nvPicPr>
          <p:cNvPr id="15362" name="Content Placeholder 3"/>
          <p:cNvPicPr>
            <a:picLocks noGrp="1" noChangeAspect="1" noChangeArrowheads="1"/>
          </p:cNvPicPr>
          <p:nvPr>
            <p:ph idx="1"/>
          </p:nvPr>
        </p:nvPicPr>
        <p:blipFill>
          <a:blip r:embed="rId3"/>
          <a:srcRect l="1781" t="4630" r="6491" b="5865"/>
          <a:stretch>
            <a:fillRect/>
          </a:stretch>
        </p:blipFill>
        <p:spPr>
          <a:xfrm>
            <a:off x="19050" y="314325"/>
            <a:ext cx="9093200" cy="5121275"/>
          </a:xfrm>
        </p:spPr>
      </p:pic>
    </p:spTree>
  </p:cSld>
  <p:clrMapOvr>
    <a:masterClrMapping/>
  </p:clrMapOvr>
  <p:transition advClick="0"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endParaRPr lang="en-US" smtClean="0"/>
          </a:p>
        </p:txBody>
      </p:sp>
      <p:pic>
        <p:nvPicPr>
          <p:cNvPr id="16386" name="Picture 2"/>
          <p:cNvPicPr>
            <a:picLocks noGrp="1" noChangeAspect="1" noChangeArrowheads="1"/>
          </p:cNvPicPr>
          <p:nvPr>
            <p:ph idx="1"/>
          </p:nvPr>
        </p:nvPicPr>
        <p:blipFill>
          <a:blip r:embed="rId3"/>
          <a:srcRect/>
          <a:stretch>
            <a:fillRect/>
          </a:stretch>
        </p:blipFill>
        <p:spPr>
          <a:xfrm>
            <a:off x="1295400" y="76200"/>
            <a:ext cx="6323013" cy="6492875"/>
          </a:xfrm>
        </p:spPr>
      </p:pic>
    </p:spTree>
  </p:cSld>
  <p:clrMapOvr>
    <a:masterClrMapping/>
  </p:clrMapOvr>
  <p:transition advClick="0"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endParaRPr lang="en-US" smtClean="0"/>
          </a:p>
        </p:txBody>
      </p:sp>
      <p:pic>
        <p:nvPicPr>
          <p:cNvPr id="17410" name="Picture 2"/>
          <p:cNvPicPr>
            <a:picLocks noGrp="1" noChangeAspect="1" noChangeArrowheads="1"/>
          </p:cNvPicPr>
          <p:nvPr>
            <p:ph idx="1"/>
          </p:nvPr>
        </p:nvPicPr>
        <p:blipFill>
          <a:blip r:embed="rId3"/>
          <a:srcRect/>
          <a:stretch>
            <a:fillRect/>
          </a:stretch>
        </p:blipFill>
        <p:spPr>
          <a:xfrm>
            <a:off x="152400" y="457200"/>
            <a:ext cx="8710613" cy="5851525"/>
          </a:xfrm>
        </p:spPr>
      </p:pic>
    </p:spTree>
  </p:cSld>
  <p:clrMapOvr>
    <a:masterClrMapping/>
  </p:clrMapOvr>
  <p:transition advClick="0"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endParaRPr lang="en-US" smtClean="0"/>
          </a:p>
        </p:txBody>
      </p:sp>
      <p:pic>
        <p:nvPicPr>
          <p:cNvPr id="18434" name="Picture 2"/>
          <p:cNvPicPr>
            <a:picLocks noGrp="1" noChangeAspect="1" noChangeArrowheads="1"/>
          </p:cNvPicPr>
          <p:nvPr>
            <p:ph idx="1"/>
          </p:nvPr>
        </p:nvPicPr>
        <p:blipFill>
          <a:blip r:embed="rId3"/>
          <a:srcRect/>
          <a:stretch>
            <a:fillRect/>
          </a:stretch>
        </p:blipFill>
        <p:spPr>
          <a:xfrm>
            <a:off x="685800" y="457200"/>
            <a:ext cx="7893050" cy="5303838"/>
          </a:xfrm>
        </p:spPr>
      </p:pic>
    </p:spTree>
  </p:cSld>
  <p:clrMapOvr>
    <a:masterClrMapping/>
  </p:clrMapOvr>
  <p:transition advClick="0"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endParaRPr lang="en-US" smtClean="0"/>
          </a:p>
        </p:txBody>
      </p:sp>
      <p:pic>
        <p:nvPicPr>
          <p:cNvPr id="19458" name="Picture 2"/>
          <p:cNvPicPr>
            <a:picLocks noGrp="1" noChangeAspect="1" noChangeArrowheads="1"/>
          </p:cNvPicPr>
          <p:nvPr>
            <p:ph idx="1"/>
          </p:nvPr>
        </p:nvPicPr>
        <p:blipFill>
          <a:blip r:embed="rId2"/>
          <a:srcRect/>
          <a:stretch>
            <a:fillRect/>
          </a:stretch>
        </p:blipFill>
        <p:spPr>
          <a:xfrm>
            <a:off x="1203325" y="1600200"/>
            <a:ext cx="6737350" cy="4525963"/>
          </a:xfrm>
        </p:spPr>
      </p:pic>
    </p:spTree>
  </p:cSld>
  <p:clrMapOvr>
    <a:masterClrMapping/>
  </p:clrMapOvr>
  <p:transition advClick="0"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endParaRPr lang="en-US" smtClean="0"/>
          </a:p>
        </p:txBody>
      </p:sp>
      <p:pic>
        <p:nvPicPr>
          <p:cNvPr id="20482" name="Picture 2"/>
          <p:cNvPicPr>
            <a:picLocks noGrp="1" noChangeAspect="1" noChangeArrowheads="1"/>
          </p:cNvPicPr>
          <p:nvPr>
            <p:ph idx="1"/>
          </p:nvPr>
        </p:nvPicPr>
        <p:blipFill>
          <a:blip r:embed="rId3"/>
          <a:srcRect/>
          <a:stretch>
            <a:fillRect/>
          </a:stretch>
        </p:blipFill>
        <p:spPr>
          <a:xfrm>
            <a:off x="1203325" y="1600200"/>
            <a:ext cx="6737350" cy="4525963"/>
          </a:xfrm>
        </p:spPr>
      </p:pic>
    </p:spTree>
  </p:cSld>
  <p:clrMapOvr>
    <a:masterClrMapping/>
  </p:clrMapOvr>
  <p:transition advClick="0" advTm="1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270</Words>
  <Application>Microsoft Office PowerPoint</Application>
  <PresentationFormat>On-screen Show (4:3)</PresentationFormat>
  <Paragraphs>17</Paragraphs>
  <Slides>19</Slides>
  <Notes>14</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Saska</dc:creator>
  <cp:lastModifiedBy>user</cp:lastModifiedBy>
  <cp:revision>5</cp:revision>
  <dcterms:created xsi:type="dcterms:W3CDTF">2013-10-19T15:33:34Z</dcterms:created>
  <dcterms:modified xsi:type="dcterms:W3CDTF">2013-10-21T17:15:07Z</dcterms:modified>
</cp:coreProperties>
</file>