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8" r:id="rId3"/>
    <p:sldId id="259" r:id="rId4"/>
    <p:sldId id="260" r:id="rId5"/>
    <p:sldId id="261" r:id="rId6"/>
    <p:sldId id="274" r:id="rId7"/>
    <p:sldId id="262" r:id="rId8"/>
    <p:sldId id="263" r:id="rId9"/>
    <p:sldId id="269" r:id="rId10"/>
    <p:sldId id="270" r:id="rId11"/>
    <p:sldId id="278" r:id="rId12"/>
    <p:sldId id="271" r:id="rId13"/>
    <p:sldId id="277" r:id="rId14"/>
    <p:sldId id="272" r:id="rId15"/>
    <p:sldId id="275" r:id="rId16"/>
    <p:sldId id="264" r:id="rId17"/>
    <p:sldId id="276" r:id="rId18"/>
    <p:sldId id="265" r:id="rId19"/>
    <p:sldId id="26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0" autoAdjust="0"/>
  </p:normalViewPr>
  <p:slideViewPr>
    <p:cSldViewPr snapToGrid="0" snapToObjects="1">
      <p:cViewPr varScale="1">
        <p:scale>
          <a:sx n="65" d="100"/>
          <a:sy n="65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D3D7A-7D66-5F47-8738-0B3067B34C2B}" type="doc">
      <dgm:prSet loTypeId="urn:microsoft.com/office/officeart/2005/8/layout/process1" loCatId="" qsTypeId="urn:microsoft.com/office/officeart/2005/8/quickstyle/simple4" qsCatId="simple" csTypeId="urn:microsoft.com/office/officeart/2005/8/colors/accent2_2" csCatId="accent2" phldr="1"/>
      <dgm:spPr/>
    </dgm:pt>
    <dgm:pt modelId="{71E910D8-068D-B640-8D53-7F962715196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Pekare</a:t>
          </a:r>
          <a:endParaRPr lang="en-US" b="1" dirty="0">
            <a:solidFill>
              <a:schemeClr val="tx1"/>
            </a:solidFill>
          </a:endParaRPr>
        </a:p>
      </dgm:t>
    </dgm:pt>
    <dgm:pt modelId="{6255DD0F-F525-AE42-B099-2DF83F2EC4A5}" type="parTrans" cxnId="{042BEECB-D908-764B-A677-ABF7033BE96D}">
      <dgm:prSet/>
      <dgm:spPr/>
      <dgm:t>
        <a:bodyPr/>
        <a:lstStyle/>
        <a:p>
          <a:endParaRPr lang="en-US"/>
        </a:p>
      </dgm:t>
    </dgm:pt>
    <dgm:pt modelId="{F79CAA3E-AC75-BF46-AB99-5EDE27BA9256}" type="sibTrans" cxnId="{042BEECB-D908-764B-A677-ABF7033BE96D}">
      <dgm:prSet/>
      <dgm:spPr/>
      <dgm:t>
        <a:bodyPr/>
        <a:lstStyle/>
        <a:p>
          <a:endParaRPr lang="en-US"/>
        </a:p>
      </dgm:t>
    </dgm:pt>
    <dgm:pt modelId="{FEEF57DE-A966-4942-ABD1-07287ECF5F22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Ljude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koji</a:t>
          </a:r>
          <a:r>
            <a:rPr lang="en-US" b="1" dirty="0" smtClean="0">
              <a:solidFill>
                <a:srgbClr val="000000"/>
              </a:solidFill>
            </a:rPr>
            <a:t> bi </a:t>
          </a:r>
          <a:r>
            <a:rPr lang="en-US" b="1" dirty="0" err="1" smtClean="0">
              <a:solidFill>
                <a:srgbClr val="000000"/>
              </a:solidFill>
            </a:rPr>
            <a:t>kupili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pecivo</a:t>
          </a:r>
          <a:endParaRPr lang="en-US" b="1" dirty="0">
            <a:solidFill>
              <a:srgbClr val="000000"/>
            </a:solidFill>
          </a:endParaRPr>
        </a:p>
      </dgm:t>
    </dgm:pt>
    <dgm:pt modelId="{C947C9F2-CB22-AC47-B607-1CEBB78397EA}" type="sibTrans" cxnId="{CC4E2988-BED3-694E-9806-BD607A0CB39B}">
      <dgm:prSet/>
      <dgm:spPr/>
      <dgm:t>
        <a:bodyPr/>
        <a:lstStyle/>
        <a:p>
          <a:endParaRPr lang="en-US"/>
        </a:p>
      </dgm:t>
    </dgm:pt>
    <dgm:pt modelId="{B6EF347B-9E60-4E44-ACF4-DDA17B6506C0}" type="parTrans" cxnId="{CC4E2988-BED3-694E-9806-BD607A0CB39B}">
      <dgm:prSet/>
      <dgm:spPr/>
      <dgm:t>
        <a:bodyPr/>
        <a:lstStyle/>
        <a:p>
          <a:endParaRPr lang="en-US"/>
        </a:p>
      </dgm:t>
    </dgm:pt>
    <dgm:pt modelId="{EC8438BD-B2BA-DE4E-B262-84BCDD5C3710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Ljude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koji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sebi</a:t>
          </a:r>
          <a:r>
            <a:rPr lang="en-US" b="1" dirty="0" smtClean="0">
              <a:solidFill>
                <a:srgbClr val="000000"/>
              </a:solidFill>
            </a:rPr>
            <a:t> ne </a:t>
          </a:r>
          <a:r>
            <a:rPr lang="en-US" b="1" dirty="0" err="1" smtClean="0">
              <a:solidFill>
                <a:srgbClr val="000000"/>
              </a:solidFill>
            </a:rPr>
            <a:t>mogu</a:t>
          </a:r>
          <a:r>
            <a:rPr lang="en-US" b="1" dirty="0" smtClean="0">
              <a:solidFill>
                <a:srgbClr val="000000"/>
              </a:solidFill>
            </a:rPr>
            <a:t> da </a:t>
          </a:r>
          <a:r>
            <a:rPr lang="en-US" b="1" dirty="0" err="1" smtClean="0">
              <a:solidFill>
                <a:srgbClr val="000000"/>
              </a:solidFill>
            </a:rPr>
            <a:t>priušte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za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obrok</a:t>
          </a:r>
          <a:endParaRPr lang="en-US" b="1" dirty="0">
            <a:solidFill>
              <a:srgbClr val="000000"/>
            </a:solidFill>
          </a:endParaRPr>
        </a:p>
      </dgm:t>
    </dgm:pt>
    <dgm:pt modelId="{41B6E0CC-699F-264A-97A8-0C54ABF138BB}" type="sibTrans" cxnId="{2066464D-A304-0A4B-ADFA-040E5E785CAC}">
      <dgm:prSet/>
      <dgm:spPr/>
      <dgm:t>
        <a:bodyPr/>
        <a:lstStyle/>
        <a:p>
          <a:endParaRPr lang="en-US"/>
        </a:p>
      </dgm:t>
    </dgm:pt>
    <dgm:pt modelId="{646E4A0B-8C32-4945-8AF6-A0130A23F947}" type="parTrans" cxnId="{2066464D-A304-0A4B-ADFA-040E5E785CAC}">
      <dgm:prSet/>
      <dgm:spPr/>
      <dgm:t>
        <a:bodyPr/>
        <a:lstStyle/>
        <a:p>
          <a:endParaRPr lang="en-US"/>
        </a:p>
      </dgm:t>
    </dgm:pt>
    <dgm:pt modelId="{96A29A7B-FDDC-FC48-8442-F6C5D9968E5C}" type="pres">
      <dgm:prSet presAssocID="{CE3D3D7A-7D66-5F47-8738-0B3067B34C2B}" presName="Name0" presStyleCnt="0">
        <dgm:presLayoutVars>
          <dgm:dir/>
          <dgm:resizeHandles val="exact"/>
        </dgm:presLayoutVars>
      </dgm:prSet>
      <dgm:spPr/>
    </dgm:pt>
    <dgm:pt modelId="{46721542-2423-7E43-B158-6B8A32C100E2}" type="pres">
      <dgm:prSet presAssocID="{71E910D8-068D-B640-8D53-7F96271519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FED28-A4BD-954C-B609-C9B3A2ABBCD3}" type="pres">
      <dgm:prSet presAssocID="{F79CAA3E-AC75-BF46-AB99-5EDE27BA92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A0065F2-AA41-B041-B788-4B2BFE90C65E}" type="pres">
      <dgm:prSet presAssocID="{F79CAA3E-AC75-BF46-AB99-5EDE27BA925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8426C7A-CF40-8F4B-84F6-7271C7188687}" type="pres">
      <dgm:prSet presAssocID="{FEEF57DE-A966-4942-ABD1-07287ECF5F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E2DE1-961C-5C48-8E7F-BD1D5A801A47}" type="pres">
      <dgm:prSet presAssocID="{C947C9F2-CB22-AC47-B607-1CEBB78397E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C1C8082-7267-5141-97C3-621B44365467}" type="pres">
      <dgm:prSet presAssocID="{C947C9F2-CB22-AC47-B607-1CEBB78397E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C282C7B-011B-B34A-9F74-493AAE36C124}" type="pres">
      <dgm:prSet presAssocID="{EC8438BD-B2BA-DE4E-B262-84BCDD5C37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6464D-A304-0A4B-ADFA-040E5E785CAC}" srcId="{CE3D3D7A-7D66-5F47-8738-0B3067B34C2B}" destId="{EC8438BD-B2BA-DE4E-B262-84BCDD5C3710}" srcOrd="2" destOrd="0" parTransId="{646E4A0B-8C32-4945-8AF6-A0130A23F947}" sibTransId="{41B6E0CC-699F-264A-97A8-0C54ABF138BB}"/>
    <dgm:cxn modelId="{E66FC39F-8F9C-DA40-93E9-85CB72C968E4}" type="presOf" srcId="{FEEF57DE-A966-4942-ABD1-07287ECF5F22}" destId="{48426C7A-CF40-8F4B-84F6-7271C7188687}" srcOrd="0" destOrd="0" presId="urn:microsoft.com/office/officeart/2005/8/layout/process1"/>
    <dgm:cxn modelId="{4C012B39-252C-8345-A24F-6889FF8C7B25}" type="presOf" srcId="{F79CAA3E-AC75-BF46-AB99-5EDE27BA9256}" destId="{2A0065F2-AA41-B041-B788-4B2BFE90C65E}" srcOrd="1" destOrd="0" presId="urn:microsoft.com/office/officeart/2005/8/layout/process1"/>
    <dgm:cxn modelId="{CC4E2988-BED3-694E-9806-BD607A0CB39B}" srcId="{CE3D3D7A-7D66-5F47-8738-0B3067B34C2B}" destId="{FEEF57DE-A966-4942-ABD1-07287ECF5F22}" srcOrd="1" destOrd="0" parTransId="{B6EF347B-9E60-4E44-ACF4-DDA17B6506C0}" sibTransId="{C947C9F2-CB22-AC47-B607-1CEBB78397EA}"/>
    <dgm:cxn modelId="{DA45B8BF-8C1E-CE4D-A897-FFF3A0C7EA4B}" type="presOf" srcId="{C947C9F2-CB22-AC47-B607-1CEBB78397EA}" destId="{CC1C8082-7267-5141-97C3-621B44365467}" srcOrd="1" destOrd="0" presId="urn:microsoft.com/office/officeart/2005/8/layout/process1"/>
    <dgm:cxn modelId="{82E5561C-A686-5E43-82CD-82CDE8C383C2}" type="presOf" srcId="{CE3D3D7A-7D66-5F47-8738-0B3067B34C2B}" destId="{96A29A7B-FDDC-FC48-8442-F6C5D9968E5C}" srcOrd="0" destOrd="0" presId="urn:microsoft.com/office/officeart/2005/8/layout/process1"/>
    <dgm:cxn modelId="{6AA7A0C2-F8A7-7D4E-BB48-23DB3F62E6EA}" type="presOf" srcId="{EC8438BD-B2BA-DE4E-B262-84BCDD5C3710}" destId="{9C282C7B-011B-B34A-9F74-493AAE36C124}" srcOrd="0" destOrd="0" presId="urn:microsoft.com/office/officeart/2005/8/layout/process1"/>
    <dgm:cxn modelId="{CBEEF4FC-AFEA-CA46-98DC-1FF974DD5840}" type="presOf" srcId="{71E910D8-068D-B640-8D53-7F9627151965}" destId="{46721542-2423-7E43-B158-6B8A32C100E2}" srcOrd="0" destOrd="0" presId="urn:microsoft.com/office/officeart/2005/8/layout/process1"/>
    <dgm:cxn modelId="{042BEECB-D908-764B-A677-ABF7033BE96D}" srcId="{CE3D3D7A-7D66-5F47-8738-0B3067B34C2B}" destId="{71E910D8-068D-B640-8D53-7F9627151965}" srcOrd="0" destOrd="0" parTransId="{6255DD0F-F525-AE42-B099-2DF83F2EC4A5}" sibTransId="{F79CAA3E-AC75-BF46-AB99-5EDE27BA9256}"/>
    <dgm:cxn modelId="{5D0A06C5-DBFD-444C-A523-A7F110B209C8}" type="presOf" srcId="{F79CAA3E-AC75-BF46-AB99-5EDE27BA9256}" destId="{12EFED28-A4BD-954C-B609-C9B3A2ABBCD3}" srcOrd="0" destOrd="0" presId="urn:microsoft.com/office/officeart/2005/8/layout/process1"/>
    <dgm:cxn modelId="{5476C54C-14DE-B54C-A13D-5E840C22EBD5}" type="presOf" srcId="{C947C9F2-CB22-AC47-B607-1CEBB78397EA}" destId="{8D5E2DE1-961C-5C48-8E7F-BD1D5A801A47}" srcOrd="0" destOrd="0" presId="urn:microsoft.com/office/officeart/2005/8/layout/process1"/>
    <dgm:cxn modelId="{88F1AE01-CA5E-D041-99FD-A819E7063004}" type="presParOf" srcId="{96A29A7B-FDDC-FC48-8442-F6C5D9968E5C}" destId="{46721542-2423-7E43-B158-6B8A32C100E2}" srcOrd="0" destOrd="0" presId="urn:microsoft.com/office/officeart/2005/8/layout/process1"/>
    <dgm:cxn modelId="{CF8503B6-835B-F54B-A73B-BA152714FD71}" type="presParOf" srcId="{96A29A7B-FDDC-FC48-8442-F6C5D9968E5C}" destId="{12EFED28-A4BD-954C-B609-C9B3A2ABBCD3}" srcOrd="1" destOrd="0" presId="urn:microsoft.com/office/officeart/2005/8/layout/process1"/>
    <dgm:cxn modelId="{34DFCC99-0E61-5C43-BEEC-69045B2E2BDC}" type="presParOf" srcId="{12EFED28-A4BD-954C-B609-C9B3A2ABBCD3}" destId="{2A0065F2-AA41-B041-B788-4B2BFE90C65E}" srcOrd="0" destOrd="0" presId="urn:microsoft.com/office/officeart/2005/8/layout/process1"/>
    <dgm:cxn modelId="{F74B1EBC-87F6-7F47-9D41-778D23E655AA}" type="presParOf" srcId="{96A29A7B-FDDC-FC48-8442-F6C5D9968E5C}" destId="{48426C7A-CF40-8F4B-84F6-7271C7188687}" srcOrd="2" destOrd="0" presId="urn:microsoft.com/office/officeart/2005/8/layout/process1"/>
    <dgm:cxn modelId="{6DCC8D41-9345-5C45-91CC-45C041E757C0}" type="presParOf" srcId="{96A29A7B-FDDC-FC48-8442-F6C5D9968E5C}" destId="{8D5E2DE1-961C-5C48-8E7F-BD1D5A801A47}" srcOrd="3" destOrd="0" presId="urn:microsoft.com/office/officeart/2005/8/layout/process1"/>
    <dgm:cxn modelId="{8A091694-87D4-3E40-ADDC-6F47D3B2EFB6}" type="presParOf" srcId="{8D5E2DE1-961C-5C48-8E7F-BD1D5A801A47}" destId="{CC1C8082-7267-5141-97C3-621B44365467}" srcOrd="0" destOrd="0" presId="urn:microsoft.com/office/officeart/2005/8/layout/process1"/>
    <dgm:cxn modelId="{53CC0C93-CF4C-EC47-94FA-809729581F7C}" type="presParOf" srcId="{96A29A7B-FDDC-FC48-8442-F6C5D9968E5C}" destId="{9C282C7B-011B-B34A-9F74-493AAE36C1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805B-8732-1449-AFDA-B70F872FD7FE}" type="datetime1">
              <a:rPr lang="en-GB" smtClean="0"/>
              <a:t>21/10/2013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Solidarna klopica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1D06-44C5-B040-A429-58F3E1A4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46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7D37-24D8-1449-9429-24374707C666}" type="datetime1">
              <a:rPr lang="en-GB" smtClean="0"/>
              <a:t>21/10/2013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Solidarna klopica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B3563-6AA1-1C4F-846D-496132B8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03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Светски медији су направили лошу слику о нама и та слика се провлачи годинама кроз медије, оно што је најгоре је то што и ми сами подржавамо такву слику нон стоп проналазећи оно најгоре око себе и жалећи се како овде ништа не ваља и како ништа не може да успе, и као што је Црњански рекао ниједан други народ не прича лоше о себи као србски. Гледајући из наше перспективе и перспективе наше акције ми смо најбољи народ на свету и сво што треба да радимо је да гледамо и тражимо оно најбоље у нама а тога има доста само је проблем што то нико не тражи већ само осуђујемо...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Sociajlno</a:t>
            </a:r>
            <a:r>
              <a:rPr lang="en-US" dirty="0" smtClean="0"/>
              <a:t> </a:t>
            </a:r>
            <a:r>
              <a:rPr lang="en-US" dirty="0" err="1" smtClean="0"/>
              <a:t>uključivanje</a:t>
            </a:r>
            <a:endParaRPr lang="en-US" dirty="0" smtClean="0"/>
          </a:p>
          <a:p>
            <a:r>
              <a:rPr lang="en-US" dirty="0" err="1" smtClean="0"/>
              <a:t>Korisni</a:t>
            </a:r>
            <a:endParaRPr lang="en-US" dirty="0" smtClean="0"/>
          </a:p>
          <a:p>
            <a:r>
              <a:rPr lang="en-US" dirty="0" err="1" smtClean="0"/>
              <a:t>Poštovani</a:t>
            </a:r>
            <a:endParaRPr lang="en-US" dirty="0" smtClean="0"/>
          </a:p>
          <a:p>
            <a:r>
              <a:rPr lang="en-US" dirty="0" err="1" smtClean="0"/>
              <a:t>Prihvaćeni</a:t>
            </a:r>
            <a:endParaRPr lang="en-US" dirty="0" smtClean="0"/>
          </a:p>
          <a:p>
            <a:r>
              <a:rPr lang="en-US" dirty="0" err="1" smtClean="0"/>
              <a:t>Ravnopravni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Гледајући из наше перспективе и перспективе наше акције ми смо најбољи народ на свету и сво што треба да радимо је да гледамо и тражимо оно најбоље у нама а тога има доста само је проблем што то нико не тражи већ само осуђујемо...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2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</a:t>
            </a:r>
            <a:r>
              <a:rPr lang="en-US" baseline="0" dirty="0" smtClean="0"/>
              <a:t> Nina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imam 24 </a:t>
            </a:r>
            <a:r>
              <a:rPr lang="en-US" baseline="0" dirty="0" err="1" smtClean="0"/>
              <a:t>godine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dvojica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prijatelja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kojima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pokrenula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akciju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solidarna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klopica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Mi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verujemo</a:t>
            </a:r>
            <a:r>
              <a:rPr lang="en-US" baseline="0" dirty="0" smtClean="0"/>
              <a:t> u lose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hocemo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dokazemo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dobro</a:t>
            </a:r>
            <a:r>
              <a:rPr lang="en-US" baseline="0" dirty="0" smtClean="0"/>
              <a:t>. Da </a:t>
            </a:r>
            <a:r>
              <a:rPr lang="en-US" baseline="0" dirty="0" err="1" smtClean="0"/>
              <a:t>dokazemo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mladi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ljudi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nasoj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zemlji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stvaro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mogu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urade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stvari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Mozda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stvari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koraci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preuzme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inicijativu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Videli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da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interentu</a:t>
            </a:r>
            <a:r>
              <a:rPr lang="en-US" dirty="0" smtClean="0"/>
              <a:t> </a:t>
            </a:r>
            <a:r>
              <a:rPr lang="en-US" dirty="0" err="1" smtClean="0"/>
              <a:t>postala</a:t>
            </a:r>
            <a:r>
              <a:rPr lang="en-US" dirty="0" smtClean="0"/>
              <a:t> </a:t>
            </a:r>
            <a:r>
              <a:rPr lang="en-US" dirty="0" err="1" smtClean="0"/>
              <a:t>popularna</a:t>
            </a:r>
            <a:r>
              <a:rPr lang="en-US" dirty="0" smtClean="0"/>
              <a:t> </a:t>
            </a:r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uslovna</a:t>
            </a:r>
            <a:r>
              <a:rPr lang="en-US" dirty="0" smtClean="0"/>
              <a:t> </a:t>
            </a:r>
            <a:r>
              <a:rPr lang="en-US" dirty="0" err="1" smtClean="0"/>
              <a:t>kafa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Ideja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prezanimljiva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uradimo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narod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smatrali</a:t>
            </a:r>
            <a:r>
              <a:rPr lang="en-US" baseline="0" dirty="0" smtClean="0"/>
              <a:t> da je </a:t>
            </a:r>
            <a:r>
              <a:rPr lang="en-US" baseline="0" dirty="0" err="1" smtClean="0"/>
              <a:t>hrtana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ljudima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neophodnija</a:t>
            </a:r>
            <a:r>
              <a:rPr lang="en-US" baseline="0" dirty="0" smtClean="0"/>
              <a:t>. I </a:t>
            </a:r>
            <a:r>
              <a:rPr lang="en-US" baseline="0" dirty="0" err="1" smtClean="0"/>
              <a:t>zeleli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povecamo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empatiju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solidarnost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smanjimo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gladnih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Shvatili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da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moramo</a:t>
            </a:r>
            <a:r>
              <a:rPr lang="en-US" dirty="0" smtClean="0"/>
              <a:t> da </a:t>
            </a:r>
            <a:r>
              <a:rPr lang="en-US" dirty="0" err="1" smtClean="0"/>
              <a:t>preuzmemo</a:t>
            </a:r>
            <a:r>
              <a:rPr lang="en-US" dirty="0" smtClean="0"/>
              <a:t> </a:t>
            </a:r>
            <a:r>
              <a:rPr lang="en-US" dirty="0" err="1" smtClean="0"/>
              <a:t>inicijativu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je ta </a:t>
            </a:r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uslovna</a:t>
            </a:r>
            <a:r>
              <a:rPr lang="en-US" dirty="0" smtClean="0"/>
              <a:t> </a:t>
            </a:r>
            <a:r>
              <a:rPr lang="en-US" dirty="0" err="1" smtClean="0"/>
              <a:t>kafa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aktuelna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aktiviramo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idrustvo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uradili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naPRAVILI</a:t>
            </a:r>
            <a:r>
              <a:rPr lang="en-US" baseline="0" dirty="0" smtClean="0"/>
              <a:t> SMO </a:t>
            </a:r>
            <a:r>
              <a:rPr lang="en-US" baseline="0" dirty="0" err="1" smtClean="0"/>
              <a:t>DIZAjnersko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resenje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poster 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usmeren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cilje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napravili</a:t>
            </a:r>
            <a:r>
              <a:rPr lang="en-US" baseline="0" dirty="0" smtClean="0"/>
              <a:t> poster </a:t>
            </a:r>
            <a:r>
              <a:rPr lang="en-US" baseline="0" dirty="0" err="1" smtClean="0"/>
              <a:t>pdelili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krenuli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pekarama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Cim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ukljucila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akcija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zapravo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uspela</a:t>
            </a:r>
            <a:r>
              <a:rPr lang="en-US" baseline="0" dirty="0" smtClean="0"/>
              <a:t>. </a:t>
            </a:r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cija</a:t>
            </a:r>
            <a:r>
              <a:rPr lang="en-US" dirty="0" smtClean="0"/>
              <a:t> je </a:t>
            </a:r>
            <a:r>
              <a:rPr lang="en-US" dirty="0" err="1" smtClean="0"/>
              <a:t>ideja</a:t>
            </a:r>
            <a:r>
              <a:rPr lang="en-US" dirty="0" smtClean="0"/>
              <a:t> da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udje</a:t>
            </a:r>
            <a:r>
              <a:rPr lang="en-US" dirty="0" smtClean="0"/>
              <a:t> u </a:t>
            </a:r>
            <a:r>
              <a:rPr lang="en-US" dirty="0" err="1" smtClean="0"/>
              <a:t>pekaru</a:t>
            </a:r>
            <a:r>
              <a:rPr lang="en-US" dirty="0" smtClean="0"/>
              <a:t> </a:t>
            </a:r>
            <a:r>
              <a:rPr lang="en-US" dirty="0" err="1" smtClean="0"/>
              <a:t>kupi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vise </a:t>
            </a:r>
            <a:r>
              <a:rPr lang="en-US" dirty="0" err="1" smtClean="0"/>
              <a:t>peciva</a:t>
            </a:r>
            <a:r>
              <a:rPr lang="en-US" dirty="0" smtClean="0"/>
              <a:t>,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uzme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drugo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ostavi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sebi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mogu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priuste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obrok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Kreirali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targetiramo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kojima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kupe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obrok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podelili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gradu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krenuli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pekare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pekare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delimo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plakate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cija</a:t>
            </a:r>
            <a:r>
              <a:rPr lang="en-US" dirty="0" smtClean="0"/>
              <a:t> je </a:t>
            </a:r>
            <a:r>
              <a:rPr lang="en-US" dirty="0" err="1" smtClean="0"/>
              <a:t>ideja</a:t>
            </a:r>
            <a:r>
              <a:rPr lang="en-US" dirty="0" smtClean="0"/>
              <a:t> da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udje</a:t>
            </a:r>
            <a:r>
              <a:rPr lang="en-US" dirty="0" smtClean="0"/>
              <a:t> u </a:t>
            </a:r>
            <a:r>
              <a:rPr lang="en-US" dirty="0" err="1" smtClean="0"/>
              <a:t>pekaru</a:t>
            </a:r>
            <a:r>
              <a:rPr lang="en-US" dirty="0" smtClean="0"/>
              <a:t> </a:t>
            </a:r>
            <a:r>
              <a:rPr lang="en-US" dirty="0" err="1" smtClean="0"/>
              <a:t>kupi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vise </a:t>
            </a:r>
            <a:r>
              <a:rPr lang="en-US" dirty="0" err="1" smtClean="0"/>
              <a:t>peciva</a:t>
            </a:r>
            <a:r>
              <a:rPr lang="en-US" dirty="0" smtClean="0"/>
              <a:t>,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uzme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drugo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ostavi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sebi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mogu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priuste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obrok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Cim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prva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pristala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akcija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zapravo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uspela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Akciji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do </a:t>
            </a:r>
            <a:r>
              <a:rPr lang="en-US" dirty="0" err="1" smtClean="0"/>
              <a:t>sada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prikljucili</a:t>
            </a:r>
            <a:r>
              <a:rPr lang="en-US" baseline="0" dirty="0" smtClean="0"/>
              <a:t> Novi sad, </a:t>
            </a:r>
            <a:r>
              <a:rPr lang="en-US" baseline="0" dirty="0" err="1" smtClean="0"/>
              <a:t>subotica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beograd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pirot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uzice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Prosirili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akciju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makedoniju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gde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prikljuceno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oko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pekara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skoplju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kumanovu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Takodje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ovde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tezge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vocem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picerije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restorani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mlekare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prodavci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jagoda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slicno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Najteze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</a:t>
            </a:r>
            <a:r>
              <a:rPr lang="en-US" dirty="0" err="1" smtClean="0"/>
              <a:t>bilo</a:t>
            </a:r>
            <a:r>
              <a:rPr lang="en-US" dirty="0" smtClean="0"/>
              <a:t> da </a:t>
            </a:r>
            <a:r>
              <a:rPr lang="en-US" dirty="0" err="1" smtClean="0"/>
              <a:t>obavestimo</a:t>
            </a:r>
            <a:r>
              <a:rPr lang="en-US" dirty="0" smtClean="0"/>
              <a:t> </a:t>
            </a:r>
            <a:r>
              <a:rPr lang="en-US" dirty="0" err="1" smtClean="0"/>
              <a:t>beskućnike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Kontaktirali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bilbord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kojje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ljubazno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urucile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bilbord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takođe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besplatne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novine</a:t>
            </a:r>
            <a:r>
              <a:rPr lang="en-US" baseline="0" dirty="0" smtClean="0"/>
              <a:t> 24 </a:t>
            </a:r>
            <a:r>
              <a:rPr lang="en-US" baseline="0" dirty="0" err="1" smtClean="0"/>
              <a:t>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objavile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nama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Solidarna klopica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66A4-BDA0-7C4B-925E-42E9A82209FA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42BF-2FAE-D641-BADF-468CA928E970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A397-DE9D-B243-A498-50420FFBA98D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CFAF-8DC4-414F-BF83-865B18FEDE2D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BF5F-38A1-C44B-AADE-E57E6F8489CF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9ED4-8417-ED42-B5B1-DF8539DA8CF7}" type="datetime1">
              <a:rPr lang="en-GB" smtClean="0"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5E58-9972-A542-B27C-77C9B1EEBA59}" type="datetime1">
              <a:rPr lang="en-GB" smtClean="0"/>
              <a:t>21/10/2013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792-312C-FD4F-B9F1-60044EFF97F2}" type="datetime1">
              <a:rPr lang="en-GB" smtClean="0"/>
              <a:t>21/10/2013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140-0858-9F42-8570-808E77236C5C}" type="datetime1">
              <a:rPr lang="en-GB" smtClean="0"/>
              <a:t>21/10/2013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F7EE-7235-6842-A586-07532B1AB157}" type="datetime1">
              <a:rPr lang="en-GB" smtClean="0"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549-5514-3C49-9E7C-D0524BB3AA80}" type="datetime1">
              <a:rPr lang="en-GB" smtClean="0"/>
              <a:t>21/10/2013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E8CC-663D-A149-8921-F3038D63C41B}" type="datetime1">
              <a:rPr lang="en-GB" smtClean="0"/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D6FC-4F12-FE46-B4B4-02B63787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bs-using-terrorism-united-nations-bosnian-genoc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1" y="1046608"/>
            <a:ext cx="4711938" cy="501791"/>
          </a:xfrm>
          <a:prstGeom prst="rect">
            <a:avLst/>
          </a:prstGeom>
        </p:spPr>
      </p:pic>
      <p:pic>
        <p:nvPicPr>
          <p:cNvPr id="3" name="Picture 2" descr="TERR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3" y="2624968"/>
            <a:ext cx="2651057" cy="1546450"/>
          </a:xfrm>
          <a:prstGeom prst="rect">
            <a:avLst/>
          </a:prstGeom>
        </p:spPr>
      </p:pic>
      <p:pic>
        <p:nvPicPr>
          <p:cNvPr id="7" name="Picture 6" descr="srebrenica-serb-war-crimes-bosnian-genocid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73" y="4410223"/>
            <a:ext cx="4243152" cy="6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ce ulic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4" b="-7370"/>
          <a:stretch/>
        </p:blipFill>
        <p:spPr>
          <a:xfrm>
            <a:off x="3066209" y="5047090"/>
            <a:ext cx="3277273" cy="752019"/>
          </a:xfrm>
        </p:spPr>
      </p:pic>
      <p:pic>
        <p:nvPicPr>
          <p:cNvPr id="8" name="Picture 7" descr="beskucnici-hrvatskoj-ulici-zivi-sve-vise-mladih-zena-djece-slika-6391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6" name="Picture 5" descr="solidarna klopic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12" y="0"/>
            <a:ext cx="1909187" cy="132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61106" y="6394817"/>
            <a:ext cx="712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www.facebook.com</a:t>
            </a:r>
            <a:r>
              <a:rPr lang="en-US" b="1" dirty="0"/>
              <a:t>/pages/</a:t>
            </a:r>
            <a:r>
              <a:rPr lang="en-US" b="1" dirty="0" err="1"/>
              <a:t>Solidarna-Klopica</a:t>
            </a:r>
            <a:r>
              <a:rPr lang="en-US" b="1" dirty="0"/>
              <a:t>/566751906702778</a:t>
            </a:r>
          </a:p>
        </p:txBody>
      </p:sp>
    </p:spTree>
    <p:extLst>
      <p:ext uri="{BB962C8B-B14F-4D97-AF65-F5344CB8AC3E}">
        <p14:creationId xmlns:p14="http://schemas.microsoft.com/office/powerpoint/2010/main" val="12425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7" b="19342"/>
          <a:stretch/>
        </p:blipFill>
        <p:spPr>
          <a:xfrm>
            <a:off x="-1" y="0"/>
            <a:ext cx="9144001" cy="4452778"/>
          </a:xfrm>
          <a:prstGeom prst="rect">
            <a:avLst/>
          </a:prstGeom>
        </p:spPr>
      </p:pic>
      <p:pic>
        <p:nvPicPr>
          <p:cNvPr id="5" name="Picture 4" descr="svrati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91" y="4908453"/>
            <a:ext cx="3413605" cy="1528267"/>
          </a:xfrm>
          <a:prstGeom prst="rect">
            <a:avLst/>
          </a:prstGeom>
        </p:spPr>
      </p:pic>
      <p:pic>
        <p:nvPicPr>
          <p:cNvPr id="6" name="Picture 5" descr="solidarna klopic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68" y="1"/>
            <a:ext cx="1877032" cy="130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8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Moć</a:t>
            </a:r>
            <a:r>
              <a:rPr lang="en-US" dirty="0" smtClean="0"/>
              <a:t> </a:t>
            </a:r>
            <a:r>
              <a:rPr lang="en-US" dirty="0" err="1" smtClean="0"/>
              <a:t>Medija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" y="1921828"/>
            <a:ext cx="4118841" cy="451211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51" y="1721290"/>
            <a:ext cx="4303042" cy="4712655"/>
          </a:xfrm>
          <a:prstGeom prst="rect">
            <a:avLst/>
          </a:prstGeom>
        </p:spPr>
      </p:pic>
      <p:pic>
        <p:nvPicPr>
          <p:cNvPr id="6" name="Picture 5" descr="solidarna klopic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8" y="1"/>
            <a:ext cx="1780151" cy="12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3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 li </a:t>
            </a:r>
            <a:r>
              <a:rPr lang="en-US" dirty="0" err="1" smtClean="0"/>
              <a:t>pekare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da </a:t>
            </a:r>
            <a:r>
              <a:rPr lang="en-US" dirty="0" err="1" smtClean="0"/>
              <a:t>iskoriste</a:t>
            </a:r>
            <a:r>
              <a:rPr lang="en-US" dirty="0" smtClean="0"/>
              <a:t> </a:t>
            </a:r>
            <a:r>
              <a:rPr lang="en-US" dirty="0" err="1" smtClean="0"/>
              <a:t>akciju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olidarna klopic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8" y="1"/>
            <a:ext cx="1780151" cy="12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Transparentnost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ko izgleda proces kupov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" r="-1045"/>
          <a:stretch>
            <a:fillRect/>
          </a:stretch>
        </p:blipFill>
        <p:spPr>
          <a:xfrm>
            <a:off x="437346" y="1600200"/>
            <a:ext cx="4320127" cy="4525963"/>
          </a:xfrm>
          <a:prstGeom prst="rect">
            <a:avLst/>
          </a:prstGeom>
        </p:spPr>
      </p:pic>
      <p:pic>
        <p:nvPicPr>
          <p:cNvPr id="5" name="Content Placeholder 3" descr="Screen shot 2013-06-04 at 16.18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18275" r="47486" b="19343"/>
          <a:stretch/>
        </p:blipFill>
        <p:spPr>
          <a:xfrm>
            <a:off x="4757474" y="1600200"/>
            <a:ext cx="3983279" cy="4525963"/>
          </a:xfrm>
          <a:prstGeom prst="rect">
            <a:avLst/>
          </a:prstGeom>
        </p:spPr>
      </p:pic>
      <p:pic>
        <p:nvPicPr>
          <p:cNvPr id="6" name="Picture 5" descr="solidarna klopic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90" y="1"/>
            <a:ext cx="1804209" cy="12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4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350"/>
            <a:ext cx="9144000" cy="5001456"/>
          </a:xfrm>
          <a:prstGeom prst="rect">
            <a:avLst/>
          </a:prstGeom>
        </p:spPr>
      </p:pic>
      <p:pic>
        <p:nvPicPr>
          <p:cNvPr id="5" name="Picture 4" descr="solidarna klopi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90" y="1"/>
            <a:ext cx="1804209" cy="12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2058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Domaći</a:t>
            </a:r>
            <a:r>
              <a:rPr lang="en-US" dirty="0" smtClean="0"/>
              <a:t> </a:t>
            </a:r>
            <a:r>
              <a:rPr lang="en-US" dirty="0" err="1" smtClean="0"/>
              <a:t>Rezultati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30/1 </a:t>
            </a:r>
            <a:r>
              <a:rPr lang="en-US" dirty="0" err="1" smtClean="0"/>
              <a:t>kupi</a:t>
            </a:r>
            <a:r>
              <a:rPr lang="en-US" dirty="0" smtClean="0"/>
              <a:t> </a:t>
            </a:r>
            <a:r>
              <a:rPr lang="en-US" dirty="0" err="1" smtClean="0"/>
              <a:t>pecivo</a:t>
            </a:r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 err="1" smtClean="0"/>
              <a:t>pekara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Makedoniji</a:t>
            </a:r>
            <a:endParaRPr lang="en-US" dirty="0" smtClean="0"/>
          </a:p>
          <a:p>
            <a:r>
              <a:rPr lang="en-US" dirty="0" err="1" smtClean="0"/>
              <a:t>Restorani</a:t>
            </a:r>
            <a:r>
              <a:rPr lang="en-US" dirty="0" smtClean="0"/>
              <a:t>, </a:t>
            </a:r>
            <a:r>
              <a:rPr lang="en-US" dirty="0" err="1" smtClean="0"/>
              <a:t>picerije</a:t>
            </a:r>
            <a:r>
              <a:rPr lang="en-US" dirty="0" smtClean="0"/>
              <a:t>, </a:t>
            </a:r>
            <a:r>
              <a:rPr lang="en-US" dirty="0" err="1" smtClean="0"/>
              <a:t>tezge</a:t>
            </a:r>
            <a:r>
              <a:rPr lang="en-US" dirty="0" smtClean="0"/>
              <a:t>, </a:t>
            </a:r>
            <a:r>
              <a:rPr lang="en-US" dirty="0" err="1" smtClean="0"/>
              <a:t>mlekare</a:t>
            </a:r>
            <a:endParaRPr lang="en-US" dirty="0" smtClean="0"/>
          </a:p>
          <a:p>
            <a:r>
              <a:rPr lang="en-US" dirty="0" smtClean="0"/>
              <a:t>Top 10 </a:t>
            </a:r>
            <a:r>
              <a:rPr lang="en-US" dirty="0" err="1" smtClean="0"/>
              <a:t>akcija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endParaRPr lang="en-US" dirty="0" smtClean="0"/>
          </a:p>
          <a:p>
            <a:r>
              <a:rPr lang="en-US" dirty="0" err="1" smtClean="0"/>
              <a:t>TEDx</a:t>
            </a:r>
            <a:endParaRPr lang="en-US" dirty="0" smtClean="0"/>
          </a:p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učestvovanje</a:t>
            </a:r>
            <a:endParaRPr lang="en-US" dirty="0" smtClean="0"/>
          </a:p>
          <a:p>
            <a:r>
              <a:rPr lang="en-US" dirty="0" err="1" smtClean="0"/>
              <a:t>Solidarnost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empatija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najvišem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olidarna klopic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7072084" y="0"/>
            <a:ext cx="2071916" cy="10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/>
              <a:t>Top 10 </a:t>
            </a:r>
            <a:r>
              <a:rPr lang="en-US" dirty="0" err="1" smtClean="0"/>
              <a:t>akcija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endParaRPr lang="en-US" dirty="0"/>
          </a:p>
        </p:txBody>
      </p:sp>
      <p:pic>
        <p:nvPicPr>
          <p:cNvPr id="4" name="Picture 3" descr="Screen shot 2013-06-03 at 16.26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8986"/>
          <a:stretch/>
        </p:blipFill>
        <p:spPr>
          <a:xfrm>
            <a:off x="0" y="1060951"/>
            <a:ext cx="9144000" cy="57970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614203" y="5385127"/>
            <a:ext cx="1237957" cy="65907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18" y="274638"/>
            <a:ext cx="6192982" cy="1143000"/>
          </a:xfrm>
        </p:spPr>
        <p:txBody>
          <a:bodyPr/>
          <a:lstStyle/>
          <a:p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vesti</a:t>
            </a:r>
            <a:r>
              <a:rPr lang="en-US" dirty="0" smtClean="0"/>
              <a:t> se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šire</a:t>
            </a:r>
            <a:endParaRPr lang="en-US" dirty="0"/>
          </a:p>
        </p:txBody>
      </p:sp>
      <p:pic>
        <p:nvPicPr>
          <p:cNvPr id="4" name="Content Placeholder 3" descr="solidarna klopica 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7072084" y="0"/>
            <a:ext cx="2071916" cy="1090358"/>
          </a:xfrm>
        </p:spPr>
      </p:pic>
      <p:pic>
        <p:nvPicPr>
          <p:cNvPr id="5" name="Picture 4" descr="yahoo new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64191"/>
            <a:ext cx="2596442" cy="1022621"/>
          </a:xfrm>
          <a:prstGeom prst="rect">
            <a:avLst/>
          </a:prstGeom>
        </p:spPr>
      </p:pic>
      <p:pic>
        <p:nvPicPr>
          <p:cNvPr id="6" name="Picture 5" descr="independen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52" y="1533899"/>
            <a:ext cx="2993915" cy="883205"/>
          </a:xfrm>
          <a:prstGeom prst="rect">
            <a:avLst/>
          </a:prstGeom>
        </p:spPr>
      </p:pic>
      <p:pic>
        <p:nvPicPr>
          <p:cNvPr id="7" name="Picture 6" descr="google ne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5" y="1618123"/>
            <a:ext cx="3078993" cy="714757"/>
          </a:xfrm>
          <a:prstGeom prst="rect">
            <a:avLst/>
          </a:prstGeom>
        </p:spPr>
      </p:pic>
      <p:pic>
        <p:nvPicPr>
          <p:cNvPr id="8" name="Picture 7" descr="kuwait tim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1" b="32081"/>
          <a:stretch/>
        </p:blipFill>
        <p:spPr>
          <a:xfrm>
            <a:off x="1007710" y="2590287"/>
            <a:ext cx="3467100" cy="885713"/>
          </a:xfrm>
          <a:prstGeom prst="rect">
            <a:avLst/>
          </a:prstGeom>
        </p:spPr>
      </p:pic>
      <p:pic>
        <p:nvPicPr>
          <p:cNvPr id="9" name="Picture 8" descr="Daily-Mai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6" y="2506764"/>
            <a:ext cx="3599688" cy="885713"/>
          </a:xfrm>
          <a:prstGeom prst="rect">
            <a:avLst/>
          </a:prstGeom>
        </p:spPr>
      </p:pic>
      <p:pic>
        <p:nvPicPr>
          <p:cNvPr id="10" name="Picture 9" descr="kuwait news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92"/>
          <a:stretch/>
        </p:blipFill>
        <p:spPr>
          <a:xfrm>
            <a:off x="-20343" y="3476000"/>
            <a:ext cx="9089671" cy="33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207" y="3266005"/>
            <a:ext cx="3590555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reči</a:t>
            </a:r>
            <a:r>
              <a:rPr lang="en-US" dirty="0" smtClean="0"/>
              <a:t> ne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govoriti</a:t>
            </a:r>
            <a:r>
              <a:rPr lang="en-US" dirty="0" smtClean="0"/>
              <a:t>,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demonstrirati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hrana stize u prave ruk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" b="1173"/>
          <a:stretch/>
        </p:blipFill>
        <p:spPr>
          <a:xfrm>
            <a:off x="0" y="0"/>
            <a:ext cx="4795483" cy="6858000"/>
          </a:xfrm>
          <a:prstGeom prst="rect">
            <a:avLst/>
          </a:prstGeom>
        </p:spPr>
      </p:pic>
      <p:pic>
        <p:nvPicPr>
          <p:cNvPr id="5" name="Content Placeholder 3" descr="solidarna klopic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5940568" y="1215800"/>
            <a:ext cx="2071916" cy="10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ol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4486"/>
          <a:stretch>
            <a:fillRect/>
          </a:stretch>
        </p:blipFill>
        <p:spPr>
          <a:xfrm>
            <a:off x="-1" y="0"/>
            <a:ext cx="3022165" cy="2324099"/>
          </a:xfrm>
        </p:spPr>
      </p:pic>
      <p:pic>
        <p:nvPicPr>
          <p:cNvPr id="7" name="Picture 6" descr="kopaonik-76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65" y="-2"/>
            <a:ext cx="2993075" cy="2324101"/>
          </a:xfrm>
          <a:prstGeom prst="rect">
            <a:avLst/>
          </a:prstGeom>
        </p:spPr>
      </p:pic>
      <p:pic>
        <p:nvPicPr>
          <p:cNvPr id="8" name="Picture 7" descr="lepote srbij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0" y="0"/>
            <a:ext cx="3128760" cy="2324100"/>
          </a:xfrm>
          <a:prstGeom prst="rect">
            <a:avLst/>
          </a:prstGeom>
        </p:spPr>
      </p:pic>
      <p:pic>
        <p:nvPicPr>
          <p:cNvPr id="9" name="Picture 8" descr="nole srbij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64" y="2324099"/>
            <a:ext cx="3046046" cy="2281594"/>
          </a:xfrm>
          <a:prstGeom prst="rect">
            <a:avLst/>
          </a:prstGeom>
        </p:spPr>
      </p:pic>
      <p:pic>
        <p:nvPicPr>
          <p:cNvPr id="11" name="Picture 10" descr="Konkurs-Vojske-Srbij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0" y="2324100"/>
            <a:ext cx="3128760" cy="2281593"/>
          </a:xfrm>
          <a:prstGeom prst="rect">
            <a:avLst/>
          </a:prstGeom>
        </p:spPr>
      </p:pic>
      <p:pic>
        <p:nvPicPr>
          <p:cNvPr id="12" name="Picture 11" descr="tesl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" y="4605693"/>
            <a:ext cx="3038441" cy="3302000"/>
          </a:xfrm>
          <a:prstGeom prst="rect">
            <a:avLst/>
          </a:prstGeom>
        </p:spPr>
      </p:pic>
      <p:pic>
        <p:nvPicPr>
          <p:cNvPr id="13" name="Picture 12" descr="plazm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10" y="4605692"/>
            <a:ext cx="3075790" cy="2252307"/>
          </a:xfrm>
          <a:prstGeom prst="rect">
            <a:avLst/>
          </a:prstGeom>
        </p:spPr>
      </p:pic>
      <p:pic>
        <p:nvPicPr>
          <p:cNvPr id="14" name="Picture 13" descr="srbija_oko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"/>
          <a:stretch/>
        </p:blipFill>
        <p:spPr>
          <a:xfrm>
            <a:off x="3022165" y="4605693"/>
            <a:ext cx="3046045" cy="2252306"/>
          </a:xfrm>
          <a:prstGeom prst="rect">
            <a:avLst/>
          </a:prstGeom>
        </p:spPr>
      </p:pic>
      <p:pic>
        <p:nvPicPr>
          <p:cNvPr id="15" name="Picture 14" descr="Beograd-srbija-29802429-1053-80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" y="2324099"/>
            <a:ext cx="3038441" cy="23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189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807" y="4531780"/>
            <a:ext cx="1139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https://</a:t>
            </a:r>
            <a:r>
              <a:rPr lang="en-US" sz="3600" b="1" dirty="0" err="1" smtClean="0"/>
              <a:t>www.facebook.com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Solidarna</a:t>
            </a:r>
            <a:r>
              <a:rPr lang="en-US" sz="3600" b="1" dirty="0" err="1"/>
              <a:t>-</a:t>
            </a:r>
            <a:r>
              <a:rPr lang="en-US" sz="3600" b="1" dirty="0" err="1" smtClean="0"/>
              <a:t>Klopica</a:t>
            </a:r>
            <a:endParaRPr lang="en-US" sz="3600" b="1" dirty="0"/>
          </a:p>
        </p:txBody>
      </p:sp>
      <p:pic>
        <p:nvPicPr>
          <p:cNvPr id="5" name="Content Placeholder 3" descr="solidarna klopica 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8" r="-13158"/>
          <a:stretch>
            <a:fillRect/>
          </a:stretch>
        </p:blipFill>
        <p:spPr>
          <a:xfrm>
            <a:off x="3068820" y="1109175"/>
            <a:ext cx="2831571" cy="1490131"/>
          </a:xfrm>
        </p:spPr>
      </p:pic>
    </p:spTree>
    <p:extLst>
      <p:ext uri="{BB962C8B-B14F-4D97-AF65-F5344CB8AC3E}">
        <p14:creationId xmlns:p14="http://schemas.microsoft.com/office/powerpoint/2010/main" val="215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388"/>
          </a:xfrm>
        </p:spPr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verujemo</a:t>
            </a:r>
            <a:r>
              <a:rPr lang="en-US" dirty="0" smtClean="0"/>
              <a:t> u </a:t>
            </a:r>
            <a:r>
              <a:rPr lang="en-US" dirty="0" err="1" smtClean="0"/>
              <a:t>Loše</a:t>
            </a:r>
            <a:endParaRPr lang="en-US" dirty="0"/>
          </a:p>
        </p:txBody>
      </p:sp>
      <p:pic>
        <p:nvPicPr>
          <p:cNvPr id="4" name="Content Placeholder 3" descr="943324_10200707006090571_803049252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347"/>
          <a:stretch/>
        </p:blipFill>
        <p:spPr>
          <a:xfrm>
            <a:off x="-116963" y="1320211"/>
            <a:ext cx="9390458" cy="8706715"/>
          </a:xfrm>
        </p:spPr>
      </p:pic>
      <p:pic>
        <p:nvPicPr>
          <p:cNvPr id="3" name="Picture 2" descr="solidarna klopic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76" y="885712"/>
            <a:ext cx="1707983" cy="11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34"/>
            <a:ext cx="8229600" cy="828324"/>
          </a:xfrm>
        </p:spPr>
        <p:txBody>
          <a:bodyPr/>
          <a:lstStyle/>
          <a:p>
            <a:r>
              <a:rPr lang="en-US" dirty="0" err="1" smtClean="0"/>
              <a:t>Ideja</a:t>
            </a:r>
            <a:endParaRPr lang="en-US" dirty="0"/>
          </a:p>
        </p:txBody>
      </p:sp>
      <p:pic>
        <p:nvPicPr>
          <p:cNvPr id="4" name="Content Placeholder 3" descr="Starac-uslovna-kafa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-177"/>
          <a:stretch/>
        </p:blipFill>
        <p:spPr>
          <a:xfrm>
            <a:off x="226352" y="1153097"/>
            <a:ext cx="8763090" cy="5531521"/>
          </a:xfrm>
        </p:spPr>
      </p:pic>
    </p:spTree>
    <p:extLst>
      <p:ext uri="{BB962C8B-B14F-4D97-AF65-F5344CB8AC3E}">
        <p14:creationId xmlns:p14="http://schemas.microsoft.com/office/powerpoint/2010/main" val="34957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Solidarna</a:t>
            </a:r>
            <a:r>
              <a:rPr lang="en-US" dirty="0" smtClean="0"/>
              <a:t> </a:t>
            </a:r>
            <a:r>
              <a:rPr lang="en-US" dirty="0" err="1" smtClean="0"/>
              <a:t>Klopica</a:t>
            </a:r>
            <a:endParaRPr lang="en-US" dirty="0"/>
          </a:p>
        </p:txBody>
      </p:sp>
      <p:pic>
        <p:nvPicPr>
          <p:cNvPr id="4" name="Content Placeholder 3" descr="solidarna_klopica_plaka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25" r="-14125"/>
          <a:stretch>
            <a:fillRect/>
          </a:stretch>
        </p:blipFill>
        <p:spPr>
          <a:xfrm>
            <a:off x="-451143" y="1600200"/>
            <a:ext cx="9724637" cy="5084418"/>
          </a:xfrm>
        </p:spPr>
      </p:pic>
    </p:spTree>
    <p:extLst>
      <p:ext uri="{BB962C8B-B14F-4D97-AF65-F5344CB8AC3E}">
        <p14:creationId xmlns:p14="http://schemas.microsoft.com/office/powerpoint/2010/main" val="19219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81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PROBLEMI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191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jalucki cevap2943_1352981180_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r="333"/>
          <a:stretch/>
        </p:blipFill>
        <p:spPr>
          <a:xfrm>
            <a:off x="1" y="1"/>
            <a:ext cx="3914710" cy="3008078"/>
          </a:xfrm>
        </p:spPr>
      </p:pic>
      <p:pic>
        <p:nvPicPr>
          <p:cNvPr id="6" name="Picture 5" descr="tezga65023_953949735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r="377" b="9838"/>
          <a:stretch/>
        </p:blipFill>
        <p:spPr>
          <a:xfrm>
            <a:off x="0" y="3008079"/>
            <a:ext cx="3914710" cy="3849921"/>
          </a:xfrm>
          <a:prstGeom prst="rect">
            <a:avLst/>
          </a:prstGeom>
        </p:spPr>
      </p:pic>
      <p:pic>
        <p:nvPicPr>
          <p:cNvPr id="7" name="Picture 6" descr="klas2078_40456899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r="11192" b="18611"/>
          <a:stretch/>
        </p:blipFill>
        <p:spPr>
          <a:xfrm>
            <a:off x="3914711" y="-52979"/>
            <a:ext cx="5226814" cy="2643268"/>
          </a:xfrm>
          <a:prstGeom prst="rect">
            <a:avLst/>
          </a:prstGeom>
        </p:spPr>
      </p:pic>
      <p:pic>
        <p:nvPicPr>
          <p:cNvPr id="8" name="Picture 7" descr="940838_574705032574132_634679841_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b="24685"/>
          <a:stretch/>
        </p:blipFill>
        <p:spPr>
          <a:xfrm>
            <a:off x="3914710" y="2590289"/>
            <a:ext cx="5229290" cy="2537475"/>
          </a:xfrm>
          <a:prstGeom prst="rect">
            <a:avLst/>
          </a:prstGeom>
        </p:spPr>
      </p:pic>
      <p:pic>
        <p:nvPicPr>
          <p:cNvPr id="5" name="Picture 4" descr="pekara slavica1461884091_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 b="34167"/>
          <a:stretch/>
        </p:blipFill>
        <p:spPr>
          <a:xfrm>
            <a:off x="2678245" y="5127764"/>
            <a:ext cx="3097931" cy="1730236"/>
          </a:xfrm>
          <a:prstGeom prst="rect">
            <a:avLst/>
          </a:prstGeom>
        </p:spPr>
      </p:pic>
      <p:pic>
        <p:nvPicPr>
          <p:cNvPr id="9" name="Picture 8" descr="488069_567160099995292_21467594_n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24714" b="11192"/>
          <a:stretch/>
        </p:blipFill>
        <p:spPr>
          <a:xfrm>
            <a:off x="5776176" y="4410878"/>
            <a:ext cx="3367824" cy="24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70974"/>
              </p:ext>
            </p:extLst>
          </p:nvPr>
        </p:nvGraphicFramePr>
        <p:xfrm>
          <a:off x="4572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olidarna klopica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600200"/>
            <a:ext cx="21526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678</Words>
  <Application>Microsoft Office PowerPoint</Application>
  <PresentationFormat>On-screen Show (4:3)</PresentationFormat>
  <Paragraphs>49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Ne verujemo u Loše</vt:lpstr>
      <vt:lpstr>Ideja</vt:lpstr>
      <vt:lpstr>Solidarna Klopica</vt:lpstr>
      <vt:lpstr>PROBLEMI</vt:lpstr>
      <vt:lpstr>PowerPoint Presentation</vt:lpstr>
      <vt:lpstr>PowerPoint Presentation</vt:lpstr>
      <vt:lpstr>Ciljne Grupe</vt:lpstr>
      <vt:lpstr>PowerPoint Presentation</vt:lpstr>
      <vt:lpstr>PowerPoint Presentation</vt:lpstr>
      <vt:lpstr>Moć Medija</vt:lpstr>
      <vt:lpstr>Da li pekare mogu da iskoriste akciju?</vt:lpstr>
      <vt:lpstr>Transparentnost</vt:lpstr>
      <vt:lpstr>PowerPoint Presentation</vt:lpstr>
      <vt:lpstr>Domaći Rezultati </vt:lpstr>
      <vt:lpstr>Top 10 akcija u Srbiji</vt:lpstr>
      <vt:lpstr>Dobre vesti se brzo šire</vt:lpstr>
      <vt:lpstr>Velike reči ne treba govoriti, nego demonstrirati.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Milos</dc:creator>
  <cp:lastModifiedBy>user</cp:lastModifiedBy>
  <cp:revision>25</cp:revision>
  <dcterms:created xsi:type="dcterms:W3CDTF">2013-10-15T13:05:44Z</dcterms:created>
  <dcterms:modified xsi:type="dcterms:W3CDTF">2013-10-21T17:24:03Z</dcterms:modified>
</cp:coreProperties>
</file>