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3AE4-4BE5-4E0F-A200-B7FF4F6EE04D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0EA61-0E89-4736-A42D-A48E9DFF5AD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97935-0939-4DD7-A65E-016AD22A3C7F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EC17-B412-4E4A-BAB0-AC67E42AD48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2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3</a:t>
            </a:fld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4</a:t>
            </a:fld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5</a:t>
            </a:fld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6</a:t>
            </a:fld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EC17-B412-4E4A-BAB0-AC67E42AD485}" type="slidenum">
              <a:rPr lang="sr-Latn-CS" smtClean="0"/>
              <a:pPr/>
              <a:t>7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796593-7F4E-4DCB-86E2-57154BC943C5}" type="datetimeFigureOut">
              <a:rPr lang="sr-Latn-CS" smtClean="0"/>
              <a:pPr/>
              <a:t>8.10.2012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7A33A7-1A4F-4089-ADE9-1B17B673C7F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0"/>
            <a:ext cx="7643866" cy="1470025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sr-Latn-CS" sz="4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OPŠTINA  ARANĐELOVAC</a:t>
            </a:r>
            <a:endParaRPr lang="sr-Latn-CS" sz="4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786058"/>
            <a:ext cx="8286776" cy="3429024"/>
          </a:xfrm>
        </p:spPr>
        <p:txBody>
          <a:bodyPr anchor="t"/>
          <a:lstStyle/>
          <a:p>
            <a:endParaRPr lang="sr-Latn-C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ELEKTRONSKA UPRAVA </a:t>
            </a:r>
          </a:p>
          <a:p>
            <a:pPr algn="ctr"/>
            <a:r>
              <a:rPr lang="sr-Latn-C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SLUŽBI GRAĐANA </a:t>
            </a:r>
          </a:p>
          <a:p>
            <a:pPr algn="ctr"/>
            <a:r>
              <a:rPr lang="sr-Latn-C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PRIVREDE</a:t>
            </a:r>
            <a:endParaRPr lang="sr-Latn-C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128585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t">
            <a:normAutofit fontScale="85000" lnSpcReduction="20000"/>
          </a:bodyPr>
          <a:lstStyle/>
          <a:p>
            <a:pPr>
              <a:buClrTx/>
            </a:pPr>
            <a:r>
              <a:rPr lang="sr-Latn-C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46 000 stanovnika</a:t>
            </a:r>
          </a:p>
          <a:p>
            <a:pPr>
              <a:buClrTx/>
              <a:buNone/>
            </a:pPr>
            <a:endParaRPr lang="sr-Latn-CS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eUprava</a:t>
            </a: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(Digitalna agenda)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Kontakt centar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 za planiranje budžeta i javnih nabavki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Itd.</a:t>
            </a:r>
          </a:p>
          <a:p>
            <a:pPr>
              <a:buClrTx/>
              <a:buNone/>
            </a:pPr>
            <a:endParaRPr lang="sr-Latn-C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Inicijativa lokalne samouprave</a:t>
            </a:r>
          </a:p>
          <a:p>
            <a:pPr>
              <a:buClrTx/>
              <a:buNone/>
            </a:pPr>
            <a:endParaRPr lang="sr-Latn-C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Obuka, prezentacija, mediji</a:t>
            </a:r>
          </a:p>
          <a:p>
            <a:pPr>
              <a:buClrTx/>
              <a:buNone/>
            </a:pPr>
            <a:endParaRPr lang="sr-Latn-C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2011. i 2012. godina</a:t>
            </a:r>
          </a:p>
          <a:p>
            <a:pPr>
              <a:buClrTx/>
            </a:pPr>
            <a:endParaRPr lang="sr-Latn-C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Portal </a:t>
            </a:r>
            <a:r>
              <a:rPr lang="sr-Latn-C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eUprave</a:t>
            </a: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 sajt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 okviru budžetskih korisnika</a:t>
            </a:r>
          </a:p>
          <a:p>
            <a:pPr>
              <a:buClrTx/>
              <a:buNone/>
            </a:pPr>
            <a:endParaRPr lang="sr-Latn-CS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400" b="1" i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allCentar\Desktop\e_uprava_c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5707">
            <a:off x="6141713" y="5642278"/>
            <a:ext cx="1790700" cy="781050"/>
          </a:xfrm>
          <a:prstGeom prst="rect">
            <a:avLst/>
          </a:prstGeom>
          <a:noFill/>
        </p:spPr>
      </p:pic>
      <p:pic>
        <p:nvPicPr>
          <p:cNvPr id="1028" name="Picture 4" descr="C:\Users\CallCenta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6121">
            <a:off x="5187223" y="4165132"/>
            <a:ext cx="1809751" cy="942977"/>
          </a:xfrm>
          <a:prstGeom prst="rect">
            <a:avLst/>
          </a:prstGeom>
          <a:noFill/>
        </p:spPr>
      </p:pic>
      <p:pic>
        <p:nvPicPr>
          <p:cNvPr id="1029" name="Picture 5" descr="C:\Users\CallCentar\Desktop\gislayerexam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071942"/>
            <a:ext cx="1625590" cy="150019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857496"/>
            <a:ext cx="1857372" cy="13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Obim i dostupnost</a:t>
            </a:r>
            <a:endParaRPr lang="sr-Latn-C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Obim korišćenja usluga e-uprave se nije značajno poveća, ali su procedure olakšane</a:t>
            </a:r>
          </a:p>
          <a:p>
            <a:pPr>
              <a:buClrTx/>
              <a:buNone/>
            </a:pPr>
            <a:endParaRPr lang="sr-Latn-C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 usluge nisu prilagođene osobama sa invaliditetom, ali je u planu.</a:t>
            </a:r>
          </a:p>
          <a:p>
            <a:pPr>
              <a:buClrTx/>
              <a:buNone/>
            </a:pPr>
            <a:endParaRPr lang="sr-Latn-C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Usluge su dostupne isključivo na srpskom jeziku</a:t>
            </a:r>
          </a:p>
          <a:p>
            <a:pPr>
              <a:buClrTx/>
              <a:buNone/>
            </a:pPr>
            <a:endParaRPr lang="sr-Latn-C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Praćenje broja korisnika, zahteva i poseta zavisi 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uslu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890" y="142852"/>
            <a:ext cx="2705110" cy="8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CS" dirty="0" err="1" smtClean="0">
                <a:latin typeface="Times New Roman" pitchFamily="18" charset="0"/>
                <a:cs typeface="Times New Roman" pitchFamily="18" charset="0"/>
              </a:rPr>
              <a:t>eographic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dirty="0" err="1" smtClean="0">
                <a:latin typeface="Times New Roman" pitchFamily="18" charset="0"/>
                <a:cs typeface="Times New Roman" pitchFamily="18" charset="0"/>
              </a:rPr>
              <a:t>nformation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ystem)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GIS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povezuje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geografske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lokacije</a:t>
            </a:r>
            <a:r>
              <a:rPr lang="sr-Cyrl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 opisnim podacima u cilju generisanja interaktivnih vizuelnih mapa i izveštaja.</a:t>
            </a:r>
          </a:p>
          <a:p>
            <a:endParaRPr lang="sr-Latn-C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GIS nam omogućava organizovanje informacija o datom prostoru, kao skup mapa sa prikazivanjem informacija o jednoj karakteristici regiona </a:t>
            </a:r>
          </a:p>
          <a:p>
            <a:endParaRPr lang="sr-Latn-C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Dostupnost planske dokumentacije krajnjem korisniku</a:t>
            </a:r>
          </a:p>
          <a:p>
            <a:endParaRPr lang="sr-Latn-C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Lokalna samouprava-Odeljenje za urbanizam je inicijator uvođenja GIS-a</a:t>
            </a:r>
          </a:p>
          <a:p>
            <a:endParaRPr 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Usluga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inovativna,jer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poseduje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podatke o prostoru, prati određena stanja prostora i poma</a:t>
            </a:r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že</a:t>
            </a:r>
            <a:r>
              <a:rPr lang="vi-VN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pri kontroli i</a:t>
            </a:r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upravljanju prostorom.</a:t>
            </a:r>
          </a:p>
          <a:p>
            <a:endParaRPr lang="sr-Latn-C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Prikupljanje podataka</a:t>
            </a:r>
            <a:endParaRPr lang="en-US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Sistem za planiranje budžeta i javnih nabavki</a:t>
            </a:r>
            <a:endParaRPr lang="sr-Latn-C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endParaRPr lang="sr-Latn-C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je namenjen direktnim i indirektnim korisnicima budžetskih sredstava.</a:t>
            </a: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Korišćenje programske aplikacije doprinosi efikasnom planiranju budžeta i javnih nabavki, kao i njihovim izvršenju i sprovođenju u skladu sa propisima.</a:t>
            </a: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Transparentnost, efikasnost, kontrola, itd.</a:t>
            </a: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Inicijativa Lokalne samouprave</a:t>
            </a:r>
          </a:p>
          <a:p>
            <a:pPr>
              <a:buClrTx/>
            </a:pP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Usluga je inovativna i predstavlja jedan potpuno nov način upravljanja sredstvima iz budžeta</a:t>
            </a:r>
          </a:p>
        </p:txBody>
      </p:sp>
      <p:pic>
        <p:nvPicPr>
          <p:cNvPr id="3074" name="Picture 2" descr="C:\Users\CallCentar\Desktop\budgeting_planing_budg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29198"/>
            <a:ext cx="207170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Izazovi</a:t>
            </a:r>
            <a:endParaRPr lang="sr-Latn-C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sr-Latn-C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Prihvatanje</a:t>
            </a:r>
          </a:p>
          <a:p>
            <a:pPr>
              <a:buClrTx/>
              <a:buNone/>
            </a:pP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(predavanja, obuka)</a:t>
            </a:r>
          </a:p>
          <a:p>
            <a:pPr>
              <a:buClrTx/>
              <a:buNone/>
            </a:pPr>
            <a:endParaRPr lang="sr-Latn-C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sr-Latn-C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Povezivanje</a:t>
            </a:r>
          </a:p>
          <a:p>
            <a:pPr>
              <a:buNone/>
            </a:pP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(stalna komunikacija)</a:t>
            </a: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Planovi</a:t>
            </a:r>
            <a:endParaRPr lang="sr-Latn-C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Savremen način arhiviranja dokumenata</a:t>
            </a:r>
          </a:p>
          <a:p>
            <a:pPr>
              <a:buNone/>
            </a:pP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(</a:t>
            </a:r>
            <a:r>
              <a:rPr lang="sr-Latn-C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sr-Latn-C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Tx/>
            </a:pP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Wireless</a:t>
            </a:r>
          </a:p>
          <a:p>
            <a:pPr>
              <a:buClrTx/>
            </a:pPr>
            <a:r>
              <a:rPr lang="sr-Latn-C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Računarska infrastruktura</a:t>
            </a:r>
            <a:endParaRPr lang="sr-Latn-C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CallCentar\Desktop\document-management-soft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28868"/>
            <a:ext cx="2714644" cy="1857388"/>
          </a:xfrm>
          <a:prstGeom prst="rect">
            <a:avLst/>
          </a:prstGeom>
          <a:noFill/>
        </p:spPr>
      </p:pic>
      <p:pic>
        <p:nvPicPr>
          <p:cNvPr id="2054" name="Picture 6" descr="C:\Users\CallCentar\Desktop\wirel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143248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357298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Hvala na pažnji</a:t>
            </a:r>
          </a:p>
          <a:p>
            <a:pPr algn="ctr">
              <a:buNone/>
            </a:pP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sr-Latn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endParaRPr lang="sr-Latn-C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Danke </a:t>
            </a: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schön</a:t>
            </a:r>
            <a:endParaRPr lang="sr-Latn-C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Merci</a:t>
            </a:r>
            <a:endParaRPr lang="sr-Latn-C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Mushas</a:t>
            </a:r>
            <a:r>
              <a:rPr lang="sr-Latn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gracias</a:t>
            </a:r>
            <a:endParaRPr lang="sr-Latn-C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Mille</a:t>
            </a:r>
            <a:r>
              <a:rPr lang="sr-Latn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grazie</a:t>
            </a:r>
            <a:endParaRPr lang="sr-Latn-C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286</Words>
  <Application>Microsoft Office PowerPoint</Application>
  <PresentationFormat>On-screen Show (4:3)</PresentationFormat>
  <Paragraphs>83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OPŠTINA  ARANĐELOVAC</vt:lpstr>
      <vt:lpstr>Slide 2</vt:lpstr>
      <vt:lpstr>Obim i dostupnost</vt:lpstr>
      <vt:lpstr>GIS (Geographic Information System) </vt:lpstr>
      <vt:lpstr>Sistem za planiranje budžeta i javnih nabavki</vt:lpstr>
      <vt:lpstr>Izazovi</vt:lpstr>
      <vt:lpstr>Planovi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OPŠTINA ARANĐELOVAC</dc:title>
  <dc:creator>CallCentar</dc:creator>
  <cp:lastModifiedBy>Office</cp:lastModifiedBy>
  <cp:revision>51</cp:revision>
  <dcterms:created xsi:type="dcterms:W3CDTF">2012-10-04T07:43:44Z</dcterms:created>
  <dcterms:modified xsi:type="dcterms:W3CDTF">2012-10-08T10:49:29Z</dcterms:modified>
</cp:coreProperties>
</file>