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6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FE91-08E7-4729-B739-469FC94B37B0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46F9-3EFC-4B34-86D5-F3063B2C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340" y="609600"/>
            <a:ext cx="85756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UNAPREĐENjE</a:t>
            </a:r>
            <a:r>
              <a:rPr lang="en-US" sz="2800" b="1" dirty="0" smtClean="0">
                <a:solidFill>
                  <a:schemeClr val="bg1"/>
                </a:solidFill>
              </a:rPr>
              <a:t> KOMUNIKACIJE GRAĐANA I ORGANA JAVNE VLASTI POSREDSTVOM INTERNETA </a:t>
            </a:r>
            <a:endParaRPr lang="sr-Latn-R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``</a:t>
            </a:r>
            <a:r>
              <a:rPr lang="en-US" sz="3200" b="1" dirty="0" err="1" smtClean="0">
                <a:solidFill>
                  <a:schemeClr val="bg1"/>
                </a:solidFill>
              </a:rPr>
              <a:t>Tu</a:t>
            </a:r>
            <a:r>
              <a:rPr lang="sr-Latn-RS" sz="3200" b="1" dirty="0" smtClean="0">
                <a:solidFill>
                  <a:schemeClr val="bg1"/>
                </a:solidFill>
              </a:rPr>
              <a:t>ž</a:t>
            </a:r>
            <a:r>
              <a:rPr lang="en-US" sz="3200" b="1" dirty="0" err="1" smtClean="0">
                <a:solidFill>
                  <a:schemeClr val="bg1"/>
                </a:solidFill>
              </a:rPr>
              <a:t>ibaba</a:t>
            </a:r>
            <a:r>
              <a:rPr lang="en-US" sz="3200" b="1" dirty="0" smtClean="0">
                <a:solidFill>
                  <a:schemeClr val="bg1"/>
                </a:solidFill>
              </a:rPr>
              <a:t>``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5715000"/>
            <a:ext cx="1768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Pokrenuli: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Mari</a:t>
            </a:r>
            <a:r>
              <a:rPr lang="sr-Latn-RS" b="1" dirty="0" smtClean="0">
                <a:solidFill>
                  <a:schemeClr val="bg1"/>
                </a:solidFill>
              </a:rPr>
              <a:t>ć Dragan</a:t>
            </a:r>
          </a:p>
          <a:p>
            <a:r>
              <a:rPr lang="sr-Latn-RS" b="1" dirty="0" smtClean="0">
                <a:solidFill>
                  <a:schemeClr val="bg1"/>
                </a:solidFill>
              </a:rPr>
              <a:t>Jovanović Milan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mar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971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170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chemeClr val="bg1"/>
                </a:solidFill>
              </a:rPr>
              <a:t>Tužibaba</a:t>
            </a:r>
            <a:r>
              <a:rPr lang="sr-Latn-RS" sz="2800" dirty="0" smtClean="0">
                <a:solidFill>
                  <a:schemeClr val="bg1"/>
                </a:solidFill>
              </a:rPr>
              <a:t> internet servis za prijavu problema u </a:t>
            </a:r>
          </a:p>
          <a:p>
            <a:pPr algn="ctr"/>
            <a:r>
              <a:rPr lang="sr-Latn-RS" sz="2800" dirty="0" smtClean="0">
                <a:solidFill>
                  <a:schemeClr val="bg1"/>
                </a:solidFill>
              </a:rPr>
              <a:t>lokalnim samoupravama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pita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4237905" cy="493857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8" y="914257"/>
            <a:ext cx="8595744" cy="522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3777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</a:rPr>
              <a:t>Servis Tužibaba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3777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</a:rPr>
              <a:t>Servis Tužibaba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udar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70" y="1528465"/>
            <a:ext cx="3365500" cy="2524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066800"/>
            <a:ext cx="707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 smtClean="0">
                <a:solidFill>
                  <a:schemeClr val="bg1"/>
                </a:solidFill>
              </a:rPr>
              <a:t>Primeri</a:t>
            </a:r>
            <a:r>
              <a:rPr lang="sr-Latn-RS" sz="2400" dirty="0" smtClean="0">
                <a:solidFill>
                  <a:schemeClr val="bg1"/>
                </a:solidFill>
              </a:rPr>
              <a:t>: udarne rupe, divlje deponije, mito i korupcija...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lan\Desktop\milan\divlja-depon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37" y="1528465"/>
            <a:ext cx="3170264" cy="2535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lan\Desktop\milan\mito i korupc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91" y="4191000"/>
            <a:ext cx="3359154" cy="2519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3777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</a:rPr>
              <a:t>Servis Tužibaba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341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</a:rPr>
              <a:t>Forma 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sr-Latn-RS" sz="2400" dirty="0" smtClean="0">
                <a:solidFill>
                  <a:schemeClr val="bg1"/>
                </a:solidFill>
              </a:rPr>
              <a:t>Prijava </a:t>
            </a:r>
            <a:r>
              <a:rPr lang="en-US" sz="2400" dirty="0" err="1" smtClean="0">
                <a:solidFill>
                  <a:schemeClr val="bg1"/>
                </a:solidFill>
              </a:rPr>
              <a:t>problema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fo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6065"/>
            <a:ext cx="6705600" cy="539719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sr-Latn-RS" sz="4000" b="1" dirty="0" smtClean="0">
                <a:solidFill>
                  <a:prstClr val="white"/>
                </a:solidFill>
                <a:ea typeface="+mn-ea"/>
                <a:cs typeface="+mn-cs"/>
              </a:rPr>
              <a:t>Svi prijavljeni problemi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4" y="1634525"/>
            <a:ext cx="8059926" cy="45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29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3777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b="1" dirty="0" smtClean="0">
                <a:solidFill>
                  <a:schemeClr val="bg1"/>
                </a:solidFill>
              </a:rPr>
              <a:t>Servis Tužibaba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e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4343400" cy="3112769"/>
          </a:xfrm>
          <a:prstGeom prst="rect">
            <a:avLst/>
          </a:prstGeom>
        </p:spPr>
      </p:pic>
      <p:pic>
        <p:nvPicPr>
          <p:cNvPr id="9" name="Picture 8" descr="f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371600"/>
            <a:ext cx="2667000" cy="2667000"/>
          </a:xfrm>
          <a:prstGeom prst="rect">
            <a:avLst/>
          </a:prstGeom>
        </p:spPr>
      </p:pic>
      <p:pic>
        <p:nvPicPr>
          <p:cNvPr id="10" name="Picture 9" descr="t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1910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Dodatna</a:t>
            </a:r>
            <a:r>
              <a:rPr lang="sr-Latn-RS" sz="3600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mogućnost </a:t>
            </a:r>
            <a:r>
              <a:rPr lang="sr-Latn-RS" dirty="0" smtClean="0">
                <a:solidFill>
                  <a:schemeClr val="bg1"/>
                </a:solidFill>
              </a:rPr>
              <a:t>servisa</a:t>
            </a:r>
            <a:endParaRPr lang="sr-Latn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94" y="1769024"/>
            <a:ext cx="4194412" cy="4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63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3646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>
                <a:solidFill>
                  <a:schemeClr val="bg1"/>
                </a:solidFill>
              </a:rPr>
              <a:t>Zašto bi lokalne samouprave </a:t>
            </a:r>
          </a:p>
          <a:p>
            <a:pPr algn="ctr"/>
            <a:r>
              <a:rPr lang="sr-Latn-RS" sz="4000" b="1" dirty="0" smtClean="0">
                <a:solidFill>
                  <a:schemeClr val="bg1"/>
                </a:solidFill>
              </a:rPr>
              <a:t>koristile ovaj servis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u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95400"/>
            <a:ext cx="2971799" cy="2195493"/>
          </a:xfrm>
          <a:prstGeom prst="rect">
            <a:avLst/>
          </a:prstGeom>
        </p:spPr>
      </p:pic>
      <p:pic>
        <p:nvPicPr>
          <p:cNvPr id="6" name="Picture 5" descr="efikasn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2197100" cy="2197100"/>
          </a:xfrm>
          <a:prstGeom prst="rect">
            <a:avLst/>
          </a:prstGeom>
        </p:spPr>
      </p:pic>
      <p:pic>
        <p:nvPicPr>
          <p:cNvPr id="8" name="Picture 7" descr="jav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57600"/>
            <a:ext cx="2508250" cy="250102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95400"/>
            <a:ext cx="46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http://tuzibaba.cicevac-razanj.com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q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3089518" cy="3143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943600"/>
            <a:ext cx="557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autori</a:t>
            </a:r>
            <a:r>
              <a:rPr lang="sr-Latn-RS" sz="2400" i="1" dirty="0" smtClean="0">
                <a:solidFill>
                  <a:schemeClr val="bg1"/>
                </a:solidFill>
              </a:rPr>
              <a:t>: </a:t>
            </a:r>
            <a:r>
              <a:rPr lang="sr-Latn-RS" sz="2800" dirty="0" smtClean="0">
                <a:solidFill>
                  <a:schemeClr val="bg1"/>
                </a:solidFill>
              </a:rPr>
              <a:t>Jovanović Milan </a:t>
            </a:r>
            <a:r>
              <a:rPr lang="sr-Latn-RS" sz="2400" dirty="0" smtClean="0">
                <a:solidFill>
                  <a:schemeClr val="bg1"/>
                </a:solidFill>
              </a:rPr>
              <a:t>i </a:t>
            </a:r>
            <a:r>
              <a:rPr lang="sr-Latn-RS" sz="2800" dirty="0" smtClean="0">
                <a:solidFill>
                  <a:schemeClr val="bg1"/>
                </a:solidFill>
              </a:rPr>
              <a:t>Marić Dragan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7170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chemeClr val="bg1"/>
                </a:solidFill>
              </a:rPr>
              <a:t>Tužibaba</a:t>
            </a:r>
            <a:r>
              <a:rPr lang="sr-Latn-RS" sz="2800" dirty="0" smtClean="0">
                <a:solidFill>
                  <a:schemeClr val="bg1"/>
                </a:solidFill>
              </a:rPr>
              <a:t> internet servis za prijavu problema u </a:t>
            </a:r>
          </a:p>
          <a:p>
            <a:pPr algn="ctr"/>
            <a:r>
              <a:rPr lang="sr-Latn-RS" sz="2800" dirty="0" smtClean="0">
                <a:solidFill>
                  <a:schemeClr val="bg1"/>
                </a:solidFill>
              </a:rPr>
              <a:t>lokalnim samoupravama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87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Svi prijavljeni problemi</vt:lpstr>
      <vt:lpstr>Slide 6</vt:lpstr>
      <vt:lpstr>Dodatna mogućnost servisa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maric dragan</dc:creator>
  <cp:lastModifiedBy>Maric Dragan</cp:lastModifiedBy>
  <cp:revision>61</cp:revision>
  <dcterms:created xsi:type="dcterms:W3CDTF">2012-03-22T22:29:33Z</dcterms:created>
  <dcterms:modified xsi:type="dcterms:W3CDTF">2012-10-10T14:52:31Z</dcterms:modified>
</cp:coreProperties>
</file>