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18" r:id="rId4"/>
    <p:sldId id="319" r:id="rId5"/>
    <p:sldId id="322" r:id="rId6"/>
    <p:sldId id="323" r:id="rId7"/>
    <p:sldId id="325" r:id="rId8"/>
    <p:sldId id="327" r:id="rId9"/>
    <p:sldId id="311" r:id="rId10"/>
    <p:sldId id="312" r:id="rId11"/>
    <p:sldId id="313" r:id="rId12"/>
    <p:sldId id="314" r:id="rId13"/>
    <p:sldId id="315" r:id="rId14"/>
    <p:sldId id="326" r:id="rId15"/>
    <p:sldId id="316" r:id="rId16"/>
    <p:sldId id="317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F7AFF-92DB-4258-BF10-E6A668146EB8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7DF96F3A-B11E-4BE7-B129-87D43986F7FA}">
      <dgm:prSet phldrT="[Text]"/>
      <dgm:spPr/>
      <dgm:t>
        <a:bodyPr/>
        <a:lstStyle/>
        <a:p>
          <a:r>
            <a:rPr lang="hr-HR" dirty="0" smtClean="0"/>
            <a:t>ALEN</a:t>
          </a:r>
          <a:endParaRPr lang="hr-HR" dirty="0"/>
        </a:p>
      </dgm:t>
    </dgm:pt>
    <dgm:pt modelId="{669683A9-5943-40F8-90FE-DA5B198FD233}" type="parTrans" cxnId="{F533979B-8319-437A-B28D-E69D2559E2FF}">
      <dgm:prSet/>
      <dgm:spPr/>
      <dgm:t>
        <a:bodyPr/>
        <a:lstStyle/>
        <a:p>
          <a:endParaRPr lang="hr-HR"/>
        </a:p>
      </dgm:t>
    </dgm:pt>
    <dgm:pt modelId="{0E047162-B4E0-4B6E-BA74-667EA5B46203}" type="sibTrans" cxnId="{F533979B-8319-437A-B28D-E69D2559E2FF}">
      <dgm:prSet/>
      <dgm:spPr/>
      <dgm:t>
        <a:bodyPr/>
        <a:lstStyle/>
        <a:p>
          <a:endParaRPr lang="hr-HR"/>
        </a:p>
      </dgm:t>
    </dgm:pt>
    <dgm:pt modelId="{128F2F79-1A2B-4A83-87F7-28ED663E7F9A}">
      <dgm:prSet phldrT="[Text]"/>
      <dgm:spPr/>
      <dgm:t>
        <a:bodyPr/>
        <a:lstStyle/>
        <a:p>
          <a:endParaRPr lang="hr-HR" dirty="0"/>
        </a:p>
      </dgm:t>
    </dgm:pt>
    <dgm:pt modelId="{A707E885-08AB-492B-84EC-55B801353EC3}" type="parTrans" cxnId="{B8EAF640-5E37-43A4-BF48-A4B1D2D6AF2E}">
      <dgm:prSet/>
      <dgm:spPr/>
      <dgm:t>
        <a:bodyPr/>
        <a:lstStyle/>
        <a:p>
          <a:endParaRPr lang="hr-HR"/>
        </a:p>
      </dgm:t>
    </dgm:pt>
    <dgm:pt modelId="{5A6D1A2E-9032-4416-A584-803CA638CFF7}" type="sibTrans" cxnId="{B8EAF640-5E37-43A4-BF48-A4B1D2D6AF2E}">
      <dgm:prSet/>
      <dgm:spPr/>
      <dgm:t>
        <a:bodyPr/>
        <a:lstStyle/>
        <a:p>
          <a:endParaRPr lang="hr-HR"/>
        </a:p>
      </dgm:t>
    </dgm:pt>
    <dgm:pt modelId="{E9115BA1-CBFE-4658-A676-6E1CBCDCD4D8}">
      <dgm:prSet phldrT="[Text]"/>
      <dgm:spPr/>
      <dgm:t>
        <a:bodyPr/>
        <a:lstStyle/>
        <a:p>
          <a:r>
            <a:rPr lang="en-US" noProof="0" dirty="0" smtClean="0"/>
            <a:t>Peer assistants</a:t>
          </a:r>
          <a:endParaRPr lang="en-US" noProof="0" dirty="0"/>
        </a:p>
      </dgm:t>
    </dgm:pt>
    <dgm:pt modelId="{285DCBF9-B635-4E48-A68C-682A29D456C7}" type="parTrans" cxnId="{5EB294D5-2941-4B68-ACC3-A610F4EC2B75}">
      <dgm:prSet/>
      <dgm:spPr/>
      <dgm:t>
        <a:bodyPr/>
        <a:lstStyle/>
        <a:p>
          <a:endParaRPr lang="hr-HR"/>
        </a:p>
      </dgm:t>
    </dgm:pt>
    <dgm:pt modelId="{535B2661-1FF1-436C-BD35-1AA219FD8CB8}" type="sibTrans" cxnId="{5EB294D5-2941-4B68-ACC3-A610F4EC2B75}">
      <dgm:prSet/>
      <dgm:spPr/>
      <dgm:t>
        <a:bodyPr/>
        <a:lstStyle/>
        <a:p>
          <a:endParaRPr lang="hr-HR"/>
        </a:p>
      </dgm:t>
    </dgm:pt>
    <dgm:pt modelId="{7F3E49E2-5606-45CF-AF90-0849BF644A05}">
      <dgm:prSet phldrT="[Text]"/>
      <dgm:spPr/>
      <dgm:t>
        <a:bodyPr/>
        <a:lstStyle/>
        <a:p>
          <a:r>
            <a:rPr lang="hr-HR" dirty="0" smtClean="0"/>
            <a:t>Mentor</a:t>
          </a:r>
          <a:endParaRPr lang="hr-HR" dirty="0"/>
        </a:p>
      </dgm:t>
    </dgm:pt>
    <dgm:pt modelId="{61F2B39C-4E1C-4D37-93C4-818D7FF50C4F}" type="parTrans" cxnId="{2EF553EA-D2A7-4178-84DA-75AD911DED1D}">
      <dgm:prSet/>
      <dgm:spPr/>
      <dgm:t>
        <a:bodyPr/>
        <a:lstStyle/>
        <a:p>
          <a:endParaRPr lang="hr-HR"/>
        </a:p>
      </dgm:t>
    </dgm:pt>
    <dgm:pt modelId="{6E65F3A6-0F19-40BF-8D86-E7AFEF9034BC}" type="sibTrans" cxnId="{2EF553EA-D2A7-4178-84DA-75AD911DED1D}">
      <dgm:prSet/>
      <dgm:spPr/>
      <dgm:t>
        <a:bodyPr/>
        <a:lstStyle/>
        <a:p>
          <a:endParaRPr lang="hr-HR"/>
        </a:p>
      </dgm:t>
    </dgm:pt>
    <dgm:pt modelId="{C1E58147-3FBD-4445-A949-C4C6964B65FB}">
      <dgm:prSet phldrT="[Text]"/>
      <dgm:spPr/>
      <dgm:t>
        <a:bodyPr/>
        <a:lstStyle/>
        <a:p>
          <a:endParaRPr lang="en-US" noProof="0" dirty="0"/>
        </a:p>
      </dgm:t>
    </dgm:pt>
    <dgm:pt modelId="{56E90574-B035-4E6E-89B0-46769443D87B}" type="parTrans" cxnId="{EBA03126-86D2-4DCB-B9C3-DDE77A28122E}">
      <dgm:prSet/>
      <dgm:spPr/>
      <dgm:t>
        <a:bodyPr/>
        <a:lstStyle/>
        <a:p>
          <a:endParaRPr lang="hr-HR"/>
        </a:p>
      </dgm:t>
    </dgm:pt>
    <dgm:pt modelId="{DC347D07-8367-4273-BA2F-B6436AAC74B1}" type="sibTrans" cxnId="{EBA03126-86D2-4DCB-B9C3-DDE77A28122E}">
      <dgm:prSet/>
      <dgm:spPr/>
      <dgm:t>
        <a:bodyPr/>
        <a:lstStyle/>
        <a:p>
          <a:endParaRPr lang="hr-HR"/>
        </a:p>
      </dgm:t>
    </dgm:pt>
    <dgm:pt modelId="{7AE636F5-2CAA-4441-974F-487656FE2479}">
      <dgm:prSet phldrT="[Text]"/>
      <dgm:spPr/>
      <dgm:t>
        <a:bodyPr/>
        <a:lstStyle/>
        <a:p>
          <a:r>
            <a:rPr lang="en-US" noProof="0" dirty="0" smtClean="0"/>
            <a:t>Peer assistants</a:t>
          </a:r>
          <a:endParaRPr lang="en-US" noProof="0" dirty="0"/>
        </a:p>
      </dgm:t>
    </dgm:pt>
    <dgm:pt modelId="{210EEA17-32CC-4EAB-B0E9-58D7C60083D5}" type="parTrans" cxnId="{A92C438B-54B7-4D0F-AD2C-1C4BCD9D8E13}">
      <dgm:prSet/>
      <dgm:spPr/>
      <dgm:t>
        <a:bodyPr/>
        <a:lstStyle/>
        <a:p>
          <a:endParaRPr lang="hr-HR"/>
        </a:p>
      </dgm:t>
    </dgm:pt>
    <dgm:pt modelId="{A09AD6E4-D6B2-4116-A2BB-12A87EE1DF2A}" type="sibTrans" cxnId="{A92C438B-54B7-4D0F-AD2C-1C4BCD9D8E13}">
      <dgm:prSet/>
      <dgm:spPr/>
      <dgm:t>
        <a:bodyPr/>
        <a:lstStyle/>
        <a:p>
          <a:endParaRPr lang="hr-HR"/>
        </a:p>
      </dgm:t>
    </dgm:pt>
    <dgm:pt modelId="{83890BEF-C22F-4125-99FC-4086E172448D}">
      <dgm:prSet/>
      <dgm:spPr/>
      <dgm:t>
        <a:bodyPr/>
        <a:lstStyle/>
        <a:p>
          <a:endParaRPr lang="en-US" noProof="0" dirty="0"/>
        </a:p>
      </dgm:t>
    </dgm:pt>
    <dgm:pt modelId="{D6323F02-89CD-42BA-B65A-8A4F056C6151}" type="parTrans" cxnId="{D3F55220-C1AC-479A-A0F6-2759CDF19ECA}">
      <dgm:prSet/>
      <dgm:spPr/>
      <dgm:t>
        <a:bodyPr/>
        <a:lstStyle/>
        <a:p>
          <a:endParaRPr lang="hr-HR"/>
        </a:p>
      </dgm:t>
    </dgm:pt>
    <dgm:pt modelId="{5DF97E26-AB93-443C-99CF-213BB3334C24}" type="sibTrans" cxnId="{D3F55220-C1AC-479A-A0F6-2759CDF19ECA}">
      <dgm:prSet/>
      <dgm:spPr/>
      <dgm:t>
        <a:bodyPr/>
        <a:lstStyle/>
        <a:p>
          <a:endParaRPr lang="hr-HR"/>
        </a:p>
      </dgm:t>
    </dgm:pt>
    <dgm:pt modelId="{78EBCEA7-7B0F-4B2D-BF8C-0C2D9FF178A1}">
      <dgm:prSet/>
      <dgm:spPr/>
      <dgm:t>
        <a:bodyPr/>
        <a:lstStyle/>
        <a:p>
          <a:endParaRPr lang="en-US" noProof="0" dirty="0"/>
        </a:p>
      </dgm:t>
    </dgm:pt>
    <dgm:pt modelId="{2FFD6D91-DCA1-44B0-8AD6-76BF03900672}" type="parTrans" cxnId="{DF1682C8-1979-4EE2-80CF-614833034159}">
      <dgm:prSet/>
      <dgm:spPr/>
      <dgm:t>
        <a:bodyPr/>
        <a:lstStyle/>
        <a:p>
          <a:endParaRPr lang="hr-HR"/>
        </a:p>
      </dgm:t>
    </dgm:pt>
    <dgm:pt modelId="{2DAF9763-485C-4B62-BFA4-4F96EAFBB08F}" type="sibTrans" cxnId="{DF1682C8-1979-4EE2-80CF-614833034159}">
      <dgm:prSet/>
      <dgm:spPr/>
      <dgm:t>
        <a:bodyPr/>
        <a:lstStyle/>
        <a:p>
          <a:endParaRPr lang="hr-HR"/>
        </a:p>
      </dgm:t>
    </dgm:pt>
    <dgm:pt modelId="{D01BEE81-2387-4C0D-AAB6-A259DDBD85CA}">
      <dgm:prSet/>
      <dgm:spPr/>
      <dgm:t>
        <a:bodyPr/>
        <a:lstStyle/>
        <a:p>
          <a:r>
            <a:rPr lang="hr-HR" dirty="0" smtClean="0"/>
            <a:t>Mentor</a:t>
          </a:r>
          <a:endParaRPr lang="hr-HR" dirty="0"/>
        </a:p>
      </dgm:t>
    </dgm:pt>
    <dgm:pt modelId="{5A247AC2-92B1-4580-A185-5DE7BF9A6533}" type="parTrans" cxnId="{B35F11F9-D9BB-42C5-9795-FA126C25074C}">
      <dgm:prSet/>
      <dgm:spPr/>
      <dgm:t>
        <a:bodyPr/>
        <a:lstStyle/>
        <a:p>
          <a:endParaRPr lang="hr-HR"/>
        </a:p>
      </dgm:t>
    </dgm:pt>
    <dgm:pt modelId="{FBB78399-493B-47BD-848A-0862511A3F38}" type="sibTrans" cxnId="{B35F11F9-D9BB-42C5-9795-FA126C25074C}">
      <dgm:prSet/>
      <dgm:spPr/>
      <dgm:t>
        <a:bodyPr/>
        <a:lstStyle/>
        <a:p>
          <a:endParaRPr lang="hr-HR"/>
        </a:p>
      </dgm:t>
    </dgm:pt>
    <dgm:pt modelId="{2A8917F3-4263-48F4-A0A1-96F1878859A4}">
      <dgm:prSet/>
      <dgm:spPr/>
      <dgm:t>
        <a:bodyPr/>
        <a:lstStyle/>
        <a:p>
          <a:r>
            <a:rPr lang="en-US" noProof="0" dirty="0" smtClean="0"/>
            <a:t>Young person</a:t>
          </a:r>
          <a:endParaRPr lang="en-US" noProof="0" dirty="0"/>
        </a:p>
      </dgm:t>
    </dgm:pt>
    <dgm:pt modelId="{CE2C4620-8BDE-454A-B979-83FAE90F9EB4}" type="parTrans" cxnId="{3D448764-BA32-496F-8D40-F35EA4BFD3BF}">
      <dgm:prSet/>
      <dgm:spPr/>
      <dgm:t>
        <a:bodyPr/>
        <a:lstStyle/>
        <a:p>
          <a:endParaRPr lang="hr-HR"/>
        </a:p>
      </dgm:t>
    </dgm:pt>
    <dgm:pt modelId="{C9AAB10A-F186-4478-81E7-D678EAD9EE2E}" type="sibTrans" cxnId="{3D448764-BA32-496F-8D40-F35EA4BFD3BF}">
      <dgm:prSet/>
      <dgm:spPr/>
      <dgm:t>
        <a:bodyPr/>
        <a:lstStyle/>
        <a:p>
          <a:endParaRPr lang="hr-HR"/>
        </a:p>
      </dgm:t>
    </dgm:pt>
    <dgm:pt modelId="{B17CDA99-33DC-4DB6-A41D-ABA17CA7E55D}">
      <dgm:prSet/>
      <dgm:spPr/>
      <dgm:t>
        <a:bodyPr/>
        <a:lstStyle/>
        <a:p>
          <a:r>
            <a:rPr lang="en-US" noProof="0" dirty="0" smtClean="0"/>
            <a:t>Young person</a:t>
          </a:r>
          <a:endParaRPr lang="en-US" noProof="0" dirty="0"/>
        </a:p>
      </dgm:t>
    </dgm:pt>
    <dgm:pt modelId="{D7037612-7A4D-404E-9C09-1DEDA7E3BD58}" type="parTrans" cxnId="{3242E4D3-CC81-4D30-8DDB-4191142B7A3C}">
      <dgm:prSet/>
      <dgm:spPr/>
      <dgm:t>
        <a:bodyPr/>
        <a:lstStyle/>
        <a:p>
          <a:endParaRPr lang="hr-HR"/>
        </a:p>
      </dgm:t>
    </dgm:pt>
    <dgm:pt modelId="{67CEE0A3-B2FA-4DE0-B088-0F6895174910}" type="sibTrans" cxnId="{3242E4D3-CC81-4D30-8DDB-4191142B7A3C}">
      <dgm:prSet/>
      <dgm:spPr/>
      <dgm:t>
        <a:bodyPr/>
        <a:lstStyle/>
        <a:p>
          <a:endParaRPr lang="hr-HR"/>
        </a:p>
      </dgm:t>
    </dgm:pt>
    <dgm:pt modelId="{858D682A-0446-48E4-A433-7973B2FA13E5}" type="pres">
      <dgm:prSet presAssocID="{ABFF7AFF-92DB-4258-BF10-E6A668146E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0F972C1-327E-4CD3-912C-2E3FA9B5119B}" type="pres">
      <dgm:prSet presAssocID="{7DF96F3A-B11E-4BE7-B129-87D43986F7FA}" presName="hierRoot1" presStyleCnt="0"/>
      <dgm:spPr/>
    </dgm:pt>
    <dgm:pt modelId="{EE44A35F-CC30-4403-8A0B-A07E0A407ABB}" type="pres">
      <dgm:prSet presAssocID="{7DF96F3A-B11E-4BE7-B129-87D43986F7FA}" presName="composite" presStyleCnt="0"/>
      <dgm:spPr/>
    </dgm:pt>
    <dgm:pt modelId="{7B90F604-E399-4142-95FA-3BF4E744CF79}" type="pres">
      <dgm:prSet presAssocID="{7DF96F3A-B11E-4BE7-B129-87D43986F7FA}" presName="background" presStyleLbl="node0" presStyleIdx="0" presStyleCnt="1"/>
      <dgm:spPr/>
    </dgm:pt>
    <dgm:pt modelId="{DCC1D3EE-487A-48E8-94D7-05AA5E81524A}" type="pres">
      <dgm:prSet presAssocID="{7DF96F3A-B11E-4BE7-B129-87D43986F7F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74B50D3-722E-4CC4-9B9E-09981F03CD6F}" type="pres">
      <dgm:prSet presAssocID="{7DF96F3A-B11E-4BE7-B129-87D43986F7FA}" presName="hierChild2" presStyleCnt="0"/>
      <dgm:spPr/>
    </dgm:pt>
    <dgm:pt modelId="{5CBF57E8-008D-444F-9CFD-FB3F31C6301B}" type="pres">
      <dgm:prSet presAssocID="{A707E885-08AB-492B-84EC-55B801353EC3}" presName="Name10" presStyleLbl="parChTrans1D2" presStyleIdx="0" presStyleCnt="4"/>
      <dgm:spPr/>
      <dgm:t>
        <a:bodyPr/>
        <a:lstStyle/>
        <a:p>
          <a:endParaRPr lang="hr-HR"/>
        </a:p>
      </dgm:t>
    </dgm:pt>
    <dgm:pt modelId="{1472ADD9-4B9A-498C-ACF4-66DFD9EC8523}" type="pres">
      <dgm:prSet presAssocID="{128F2F79-1A2B-4A83-87F7-28ED663E7F9A}" presName="hierRoot2" presStyleCnt="0"/>
      <dgm:spPr/>
    </dgm:pt>
    <dgm:pt modelId="{8218A11A-A291-4568-ADAF-C72B11512AF8}" type="pres">
      <dgm:prSet presAssocID="{128F2F79-1A2B-4A83-87F7-28ED663E7F9A}" presName="composite2" presStyleCnt="0"/>
      <dgm:spPr/>
    </dgm:pt>
    <dgm:pt modelId="{6955EDC1-BE66-4CD7-83C2-D572163C2862}" type="pres">
      <dgm:prSet presAssocID="{128F2F79-1A2B-4A83-87F7-28ED663E7F9A}" presName="background2" presStyleLbl="node2" presStyleIdx="0" presStyleCnt="4"/>
      <dgm:spPr/>
    </dgm:pt>
    <dgm:pt modelId="{D079EDA7-4CB4-4846-ADAF-055ADF4192C5}" type="pres">
      <dgm:prSet presAssocID="{128F2F79-1A2B-4A83-87F7-28ED663E7F9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5DCA8AF-8C47-4F7E-9F83-41E12FDBC3F3}" type="pres">
      <dgm:prSet presAssocID="{128F2F79-1A2B-4A83-87F7-28ED663E7F9A}" presName="hierChild3" presStyleCnt="0"/>
      <dgm:spPr/>
    </dgm:pt>
    <dgm:pt modelId="{623757BB-0A74-4333-B406-2135814E6360}" type="pres">
      <dgm:prSet presAssocID="{285DCBF9-B635-4E48-A68C-682A29D456C7}" presName="Name17" presStyleLbl="parChTrans1D3" presStyleIdx="0" presStyleCnt="4"/>
      <dgm:spPr/>
      <dgm:t>
        <a:bodyPr/>
        <a:lstStyle/>
        <a:p>
          <a:endParaRPr lang="hr-HR"/>
        </a:p>
      </dgm:t>
    </dgm:pt>
    <dgm:pt modelId="{A0D07C2C-2AC2-43A1-8491-21AFCE20CDB9}" type="pres">
      <dgm:prSet presAssocID="{E9115BA1-CBFE-4658-A676-6E1CBCDCD4D8}" presName="hierRoot3" presStyleCnt="0"/>
      <dgm:spPr/>
    </dgm:pt>
    <dgm:pt modelId="{4BA55457-D27A-4ED2-90B4-3F54DCAB5AD6}" type="pres">
      <dgm:prSet presAssocID="{E9115BA1-CBFE-4658-A676-6E1CBCDCD4D8}" presName="composite3" presStyleCnt="0"/>
      <dgm:spPr/>
    </dgm:pt>
    <dgm:pt modelId="{EFC05AD5-81BE-4D2B-B6B7-2E5A570BCB3E}" type="pres">
      <dgm:prSet presAssocID="{E9115BA1-CBFE-4658-A676-6E1CBCDCD4D8}" presName="background3" presStyleLbl="node3" presStyleIdx="0" presStyleCnt="4"/>
      <dgm:spPr/>
    </dgm:pt>
    <dgm:pt modelId="{B148400A-1FA9-459D-B3D2-C26DAA0736CA}" type="pres">
      <dgm:prSet presAssocID="{E9115BA1-CBFE-4658-A676-6E1CBCDCD4D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BEBC38C-2F77-40F3-AC47-D84C51F9296D}" type="pres">
      <dgm:prSet presAssocID="{E9115BA1-CBFE-4658-A676-6E1CBCDCD4D8}" presName="hierChild4" presStyleCnt="0"/>
      <dgm:spPr/>
    </dgm:pt>
    <dgm:pt modelId="{3D47CFC8-5FFB-4CC8-90F5-B0EEDAB83D7B}" type="pres">
      <dgm:prSet presAssocID="{CE2C4620-8BDE-454A-B979-83FAE90F9EB4}" presName="Name23" presStyleLbl="parChTrans1D4" presStyleIdx="0" presStyleCnt="2"/>
      <dgm:spPr/>
      <dgm:t>
        <a:bodyPr/>
        <a:lstStyle/>
        <a:p>
          <a:endParaRPr lang="hr-HR"/>
        </a:p>
      </dgm:t>
    </dgm:pt>
    <dgm:pt modelId="{6F5BAA2F-D302-4089-B2B3-2AD0556EC9C1}" type="pres">
      <dgm:prSet presAssocID="{2A8917F3-4263-48F4-A0A1-96F1878859A4}" presName="hierRoot4" presStyleCnt="0"/>
      <dgm:spPr/>
    </dgm:pt>
    <dgm:pt modelId="{82B61E65-23F0-491C-ADEC-A543C7469A5F}" type="pres">
      <dgm:prSet presAssocID="{2A8917F3-4263-48F4-A0A1-96F1878859A4}" presName="composite4" presStyleCnt="0"/>
      <dgm:spPr/>
    </dgm:pt>
    <dgm:pt modelId="{2B491D72-8E4C-4D2C-88CE-E1AB6A373F54}" type="pres">
      <dgm:prSet presAssocID="{2A8917F3-4263-48F4-A0A1-96F1878859A4}" presName="background4" presStyleLbl="node4" presStyleIdx="0" presStyleCnt="2"/>
      <dgm:spPr/>
    </dgm:pt>
    <dgm:pt modelId="{47FCFFC7-B56C-4A9D-810E-5722712D24DB}" type="pres">
      <dgm:prSet presAssocID="{2A8917F3-4263-48F4-A0A1-96F1878859A4}" presName="text4" presStyleLbl="fgAcc4" presStyleIdx="0" presStyleCnt="2" custLinFactNeighborX="70094" custLinFactNeighborY="-570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A36D886-E563-4602-B4BF-37EDA26B58D5}" type="pres">
      <dgm:prSet presAssocID="{2A8917F3-4263-48F4-A0A1-96F1878859A4}" presName="hierChild5" presStyleCnt="0"/>
      <dgm:spPr/>
    </dgm:pt>
    <dgm:pt modelId="{D1780692-1AE2-49FE-9A92-FD7EE4F75CE2}" type="pres">
      <dgm:prSet presAssocID="{61F2B39C-4E1C-4D37-93C4-818D7FF50C4F}" presName="Name17" presStyleLbl="parChTrans1D3" presStyleIdx="1" presStyleCnt="4"/>
      <dgm:spPr/>
      <dgm:t>
        <a:bodyPr/>
        <a:lstStyle/>
        <a:p>
          <a:endParaRPr lang="hr-HR"/>
        </a:p>
      </dgm:t>
    </dgm:pt>
    <dgm:pt modelId="{D2C267B0-B6DD-401A-ABE6-6424FE948743}" type="pres">
      <dgm:prSet presAssocID="{7F3E49E2-5606-45CF-AF90-0849BF644A05}" presName="hierRoot3" presStyleCnt="0"/>
      <dgm:spPr/>
    </dgm:pt>
    <dgm:pt modelId="{F5935AA1-32DA-4F05-8903-31C4B1A600C7}" type="pres">
      <dgm:prSet presAssocID="{7F3E49E2-5606-45CF-AF90-0849BF644A05}" presName="composite3" presStyleCnt="0"/>
      <dgm:spPr/>
    </dgm:pt>
    <dgm:pt modelId="{C7BB2E30-9585-464F-AA7B-A1F5557C8404}" type="pres">
      <dgm:prSet presAssocID="{7F3E49E2-5606-45CF-AF90-0849BF644A05}" presName="background3" presStyleLbl="node3" presStyleIdx="1" presStyleCnt="4"/>
      <dgm:spPr/>
    </dgm:pt>
    <dgm:pt modelId="{A56144DC-BFC6-477F-84DE-3B82E2124CB1}" type="pres">
      <dgm:prSet presAssocID="{7F3E49E2-5606-45CF-AF90-0849BF644A0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AA0EF43-9F9F-4CAA-82F0-CC52DE1F64E6}" type="pres">
      <dgm:prSet presAssocID="{7F3E49E2-5606-45CF-AF90-0849BF644A05}" presName="hierChild4" presStyleCnt="0"/>
      <dgm:spPr/>
    </dgm:pt>
    <dgm:pt modelId="{8E309A25-6E13-434E-B4D4-828D20A08E86}" type="pres">
      <dgm:prSet presAssocID="{56E90574-B035-4E6E-89B0-46769443D87B}" presName="Name10" presStyleLbl="parChTrans1D2" presStyleIdx="1" presStyleCnt="4"/>
      <dgm:spPr/>
      <dgm:t>
        <a:bodyPr/>
        <a:lstStyle/>
        <a:p>
          <a:endParaRPr lang="hr-HR"/>
        </a:p>
      </dgm:t>
    </dgm:pt>
    <dgm:pt modelId="{25D9991D-C7BD-4FE6-A1BD-1913431BD98F}" type="pres">
      <dgm:prSet presAssocID="{C1E58147-3FBD-4445-A949-C4C6964B65FB}" presName="hierRoot2" presStyleCnt="0"/>
      <dgm:spPr/>
    </dgm:pt>
    <dgm:pt modelId="{7E1E86C6-E537-4AFC-8E4B-CAC5911F860A}" type="pres">
      <dgm:prSet presAssocID="{C1E58147-3FBD-4445-A949-C4C6964B65FB}" presName="composite2" presStyleCnt="0"/>
      <dgm:spPr/>
    </dgm:pt>
    <dgm:pt modelId="{A8C63E0E-F3DF-4BFA-817D-508CDA7DB180}" type="pres">
      <dgm:prSet presAssocID="{C1E58147-3FBD-4445-A949-C4C6964B65FB}" presName="background2" presStyleLbl="node2" presStyleIdx="1" presStyleCnt="4"/>
      <dgm:spPr/>
    </dgm:pt>
    <dgm:pt modelId="{AB9CD1AB-5D2E-4D01-91AC-3CD6FC8C27B1}" type="pres">
      <dgm:prSet presAssocID="{C1E58147-3FBD-4445-A949-C4C6964B65FB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B4C568-4D2C-4A98-8A7F-4F1392E199DC}" type="pres">
      <dgm:prSet presAssocID="{C1E58147-3FBD-4445-A949-C4C6964B65FB}" presName="hierChild3" presStyleCnt="0"/>
      <dgm:spPr/>
    </dgm:pt>
    <dgm:pt modelId="{5A827EAB-1958-411E-9294-315C1B07F56D}" type="pres">
      <dgm:prSet presAssocID="{210EEA17-32CC-4EAB-B0E9-58D7C60083D5}" presName="Name17" presStyleLbl="parChTrans1D3" presStyleIdx="2" presStyleCnt="4"/>
      <dgm:spPr/>
      <dgm:t>
        <a:bodyPr/>
        <a:lstStyle/>
        <a:p>
          <a:endParaRPr lang="hr-HR"/>
        </a:p>
      </dgm:t>
    </dgm:pt>
    <dgm:pt modelId="{56346DF5-1C00-4872-9B2E-D4FD7AF66A53}" type="pres">
      <dgm:prSet presAssocID="{7AE636F5-2CAA-4441-974F-487656FE2479}" presName="hierRoot3" presStyleCnt="0"/>
      <dgm:spPr/>
    </dgm:pt>
    <dgm:pt modelId="{D7CE331D-F26A-4C30-A7B0-885FEC2428A6}" type="pres">
      <dgm:prSet presAssocID="{7AE636F5-2CAA-4441-974F-487656FE2479}" presName="composite3" presStyleCnt="0"/>
      <dgm:spPr/>
    </dgm:pt>
    <dgm:pt modelId="{B1189D43-24F8-4CFF-AEC4-35CCCB643BA7}" type="pres">
      <dgm:prSet presAssocID="{7AE636F5-2CAA-4441-974F-487656FE2479}" presName="background3" presStyleLbl="node3" presStyleIdx="2" presStyleCnt="4"/>
      <dgm:spPr/>
    </dgm:pt>
    <dgm:pt modelId="{FC152389-1087-4163-A9BF-66E3FF500500}" type="pres">
      <dgm:prSet presAssocID="{7AE636F5-2CAA-4441-974F-487656FE247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811BDAF-7CE3-49DC-9AD0-A0F4948F1FA3}" type="pres">
      <dgm:prSet presAssocID="{7AE636F5-2CAA-4441-974F-487656FE2479}" presName="hierChild4" presStyleCnt="0"/>
      <dgm:spPr/>
    </dgm:pt>
    <dgm:pt modelId="{0ACF6331-0127-41D6-B3F9-A96FCB385B20}" type="pres">
      <dgm:prSet presAssocID="{D7037612-7A4D-404E-9C09-1DEDA7E3BD58}" presName="Name23" presStyleLbl="parChTrans1D4" presStyleIdx="1" presStyleCnt="2"/>
      <dgm:spPr/>
      <dgm:t>
        <a:bodyPr/>
        <a:lstStyle/>
        <a:p>
          <a:endParaRPr lang="hr-HR"/>
        </a:p>
      </dgm:t>
    </dgm:pt>
    <dgm:pt modelId="{19C96E46-F2EF-48D1-B2C8-FF4DC3FDFA8A}" type="pres">
      <dgm:prSet presAssocID="{B17CDA99-33DC-4DB6-A41D-ABA17CA7E55D}" presName="hierRoot4" presStyleCnt="0"/>
      <dgm:spPr/>
    </dgm:pt>
    <dgm:pt modelId="{8588CA84-BC71-41E4-9BAA-3F196448C41D}" type="pres">
      <dgm:prSet presAssocID="{B17CDA99-33DC-4DB6-A41D-ABA17CA7E55D}" presName="composite4" presStyleCnt="0"/>
      <dgm:spPr/>
    </dgm:pt>
    <dgm:pt modelId="{14A823E8-8286-422C-960C-8EB121A12DF1}" type="pres">
      <dgm:prSet presAssocID="{B17CDA99-33DC-4DB6-A41D-ABA17CA7E55D}" presName="background4" presStyleLbl="node4" presStyleIdx="1" presStyleCnt="2"/>
      <dgm:spPr/>
    </dgm:pt>
    <dgm:pt modelId="{D39D0ADC-B512-4902-A288-79242C06DC79}" type="pres">
      <dgm:prSet presAssocID="{B17CDA99-33DC-4DB6-A41D-ABA17CA7E55D}" presName="text4" presStyleLbl="fgAcc4" presStyleIdx="1" presStyleCnt="2" custLinFactNeighborX="80323" custLinFactNeighborY="341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C8D9B84-0B5D-4AD0-89CC-623C80B1CDB0}" type="pres">
      <dgm:prSet presAssocID="{B17CDA99-33DC-4DB6-A41D-ABA17CA7E55D}" presName="hierChild5" presStyleCnt="0"/>
      <dgm:spPr/>
    </dgm:pt>
    <dgm:pt modelId="{E91A5C50-1619-4E9F-95A6-5E3DDF8964AB}" type="pres">
      <dgm:prSet presAssocID="{5A247AC2-92B1-4580-A185-5DE7BF9A6533}" presName="Name17" presStyleLbl="parChTrans1D3" presStyleIdx="3" presStyleCnt="4"/>
      <dgm:spPr/>
      <dgm:t>
        <a:bodyPr/>
        <a:lstStyle/>
        <a:p>
          <a:endParaRPr lang="hr-HR"/>
        </a:p>
      </dgm:t>
    </dgm:pt>
    <dgm:pt modelId="{0FB52AD9-6212-4AAE-BFFC-E01195BB51FF}" type="pres">
      <dgm:prSet presAssocID="{D01BEE81-2387-4C0D-AAB6-A259DDBD85CA}" presName="hierRoot3" presStyleCnt="0"/>
      <dgm:spPr/>
    </dgm:pt>
    <dgm:pt modelId="{46CB9A6D-7CD5-4A1E-840D-F083298A55F4}" type="pres">
      <dgm:prSet presAssocID="{D01BEE81-2387-4C0D-AAB6-A259DDBD85CA}" presName="composite3" presStyleCnt="0"/>
      <dgm:spPr/>
    </dgm:pt>
    <dgm:pt modelId="{8821A83C-AF58-451F-8806-DAAF86AA0665}" type="pres">
      <dgm:prSet presAssocID="{D01BEE81-2387-4C0D-AAB6-A259DDBD85CA}" presName="background3" presStyleLbl="node3" presStyleIdx="3" presStyleCnt="4"/>
      <dgm:spPr/>
    </dgm:pt>
    <dgm:pt modelId="{3025F608-41BA-40F9-952C-F0A9A7E48B35}" type="pres">
      <dgm:prSet presAssocID="{D01BEE81-2387-4C0D-AAB6-A259DDBD85C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70D4493-EFAC-4999-989C-8EFE6642465F}" type="pres">
      <dgm:prSet presAssocID="{D01BEE81-2387-4C0D-AAB6-A259DDBD85CA}" presName="hierChild4" presStyleCnt="0"/>
      <dgm:spPr/>
    </dgm:pt>
    <dgm:pt modelId="{F760DC77-8E5D-4E07-9B18-6BE75D97A084}" type="pres">
      <dgm:prSet presAssocID="{D6323F02-89CD-42BA-B65A-8A4F056C6151}" presName="Name10" presStyleLbl="parChTrans1D2" presStyleIdx="2" presStyleCnt="4"/>
      <dgm:spPr/>
      <dgm:t>
        <a:bodyPr/>
        <a:lstStyle/>
        <a:p>
          <a:endParaRPr lang="hr-HR"/>
        </a:p>
      </dgm:t>
    </dgm:pt>
    <dgm:pt modelId="{BF2C98AF-DF62-4E59-9AC7-DD6C4C611088}" type="pres">
      <dgm:prSet presAssocID="{83890BEF-C22F-4125-99FC-4086E172448D}" presName="hierRoot2" presStyleCnt="0"/>
      <dgm:spPr/>
    </dgm:pt>
    <dgm:pt modelId="{FFD6DD16-0778-4104-8F25-C5A4FEA952BF}" type="pres">
      <dgm:prSet presAssocID="{83890BEF-C22F-4125-99FC-4086E172448D}" presName="composite2" presStyleCnt="0"/>
      <dgm:spPr/>
    </dgm:pt>
    <dgm:pt modelId="{4803425B-2072-44FC-B19D-5802B1EC9850}" type="pres">
      <dgm:prSet presAssocID="{83890BEF-C22F-4125-99FC-4086E172448D}" presName="background2" presStyleLbl="node2" presStyleIdx="2" presStyleCnt="4"/>
      <dgm:spPr/>
    </dgm:pt>
    <dgm:pt modelId="{E64FE3FF-43FF-4DCE-8B5E-0580136E6F86}" type="pres">
      <dgm:prSet presAssocID="{83890BEF-C22F-4125-99FC-4086E172448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A49EEF8-BBFB-4AB7-9BC0-5AF74A507216}" type="pres">
      <dgm:prSet presAssocID="{83890BEF-C22F-4125-99FC-4086E172448D}" presName="hierChild3" presStyleCnt="0"/>
      <dgm:spPr/>
    </dgm:pt>
    <dgm:pt modelId="{8593C6CC-CE38-4554-920C-45EF0825466A}" type="pres">
      <dgm:prSet presAssocID="{2FFD6D91-DCA1-44B0-8AD6-76BF03900672}" presName="Name10" presStyleLbl="parChTrans1D2" presStyleIdx="3" presStyleCnt="4"/>
      <dgm:spPr/>
      <dgm:t>
        <a:bodyPr/>
        <a:lstStyle/>
        <a:p>
          <a:endParaRPr lang="hr-HR"/>
        </a:p>
      </dgm:t>
    </dgm:pt>
    <dgm:pt modelId="{8D8A55AA-D00A-443B-B95B-71FBAC57E4B6}" type="pres">
      <dgm:prSet presAssocID="{78EBCEA7-7B0F-4B2D-BF8C-0C2D9FF178A1}" presName="hierRoot2" presStyleCnt="0"/>
      <dgm:spPr/>
    </dgm:pt>
    <dgm:pt modelId="{784B9208-EAD4-4EFC-BEA4-065686660EC2}" type="pres">
      <dgm:prSet presAssocID="{78EBCEA7-7B0F-4B2D-BF8C-0C2D9FF178A1}" presName="composite2" presStyleCnt="0"/>
      <dgm:spPr/>
    </dgm:pt>
    <dgm:pt modelId="{E3F0DC17-6961-4305-9C5D-DA67076176A6}" type="pres">
      <dgm:prSet presAssocID="{78EBCEA7-7B0F-4B2D-BF8C-0C2D9FF178A1}" presName="background2" presStyleLbl="node2" presStyleIdx="3" presStyleCnt="4"/>
      <dgm:spPr/>
    </dgm:pt>
    <dgm:pt modelId="{293FF215-E8FE-48F0-8D17-1094793136C7}" type="pres">
      <dgm:prSet presAssocID="{78EBCEA7-7B0F-4B2D-BF8C-0C2D9FF178A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1813F98-2934-4236-89A3-9A5236ED8E57}" type="pres">
      <dgm:prSet presAssocID="{78EBCEA7-7B0F-4B2D-BF8C-0C2D9FF178A1}" presName="hierChild3" presStyleCnt="0"/>
      <dgm:spPr/>
    </dgm:pt>
  </dgm:ptLst>
  <dgm:cxnLst>
    <dgm:cxn modelId="{91E7BF7B-6791-4709-9158-04EFCA6FB9BD}" type="presOf" srcId="{56E90574-B035-4E6E-89B0-46769443D87B}" destId="{8E309A25-6E13-434E-B4D4-828D20A08E86}" srcOrd="0" destOrd="0" presId="urn:microsoft.com/office/officeart/2005/8/layout/hierarchy1"/>
    <dgm:cxn modelId="{3D448764-BA32-496F-8D40-F35EA4BFD3BF}" srcId="{E9115BA1-CBFE-4658-A676-6E1CBCDCD4D8}" destId="{2A8917F3-4263-48F4-A0A1-96F1878859A4}" srcOrd="0" destOrd="0" parTransId="{CE2C4620-8BDE-454A-B979-83FAE90F9EB4}" sibTransId="{C9AAB10A-F186-4478-81E7-D678EAD9EE2E}"/>
    <dgm:cxn modelId="{482BBE6B-4C3B-480B-8A4F-51321A4ED6DE}" type="presOf" srcId="{128F2F79-1A2B-4A83-87F7-28ED663E7F9A}" destId="{D079EDA7-4CB4-4846-ADAF-055ADF4192C5}" srcOrd="0" destOrd="0" presId="urn:microsoft.com/office/officeart/2005/8/layout/hierarchy1"/>
    <dgm:cxn modelId="{3242E4D3-CC81-4D30-8DDB-4191142B7A3C}" srcId="{7AE636F5-2CAA-4441-974F-487656FE2479}" destId="{B17CDA99-33DC-4DB6-A41D-ABA17CA7E55D}" srcOrd="0" destOrd="0" parTransId="{D7037612-7A4D-404E-9C09-1DEDA7E3BD58}" sibTransId="{67CEE0A3-B2FA-4DE0-B088-0F6895174910}"/>
    <dgm:cxn modelId="{E319E910-5832-4E20-9711-C22F0673F238}" type="presOf" srcId="{C1E58147-3FBD-4445-A949-C4C6964B65FB}" destId="{AB9CD1AB-5D2E-4D01-91AC-3CD6FC8C27B1}" srcOrd="0" destOrd="0" presId="urn:microsoft.com/office/officeart/2005/8/layout/hierarchy1"/>
    <dgm:cxn modelId="{3361EAE9-9F5C-4E48-974D-27686F0405C3}" type="presOf" srcId="{D7037612-7A4D-404E-9C09-1DEDA7E3BD58}" destId="{0ACF6331-0127-41D6-B3F9-A96FCB385B20}" srcOrd="0" destOrd="0" presId="urn:microsoft.com/office/officeart/2005/8/layout/hierarchy1"/>
    <dgm:cxn modelId="{6956450A-1A4F-4F26-9E17-C660C585FEAB}" type="presOf" srcId="{E9115BA1-CBFE-4658-A676-6E1CBCDCD4D8}" destId="{B148400A-1FA9-459D-B3D2-C26DAA0736CA}" srcOrd="0" destOrd="0" presId="urn:microsoft.com/office/officeart/2005/8/layout/hierarchy1"/>
    <dgm:cxn modelId="{EF543F8F-C64E-4BB4-A03A-63E54A642D6E}" type="presOf" srcId="{CE2C4620-8BDE-454A-B979-83FAE90F9EB4}" destId="{3D47CFC8-5FFB-4CC8-90F5-B0EEDAB83D7B}" srcOrd="0" destOrd="0" presId="urn:microsoft.com/office/officeart/2005/8/layout/hierarchy1"/>
    <dgm:cxn modelId="{DBCE4278-5BB0-45CE-9994-25D8202F6A10}" type="presOf" srcId="{61F2B39C-4E1C-4D37-93C4-818D7FF50C4F}" destId="{D1780692-1AE2-49FE-9A92-FD7EE4F75CE2}" srcOrd="0" destOrd="0" presId="urn:microsoft.com/office/officeart/2005/8/layout/hierarchy1"/>
    <dgm:cxn modelId="{5EB294D5-2941-4B68-ACC3-A610F4EC2B75}" srcId="{128F2F79-1A2B-4A83-87F7-28ED663E7F9A}" destId="{E9115BA1-CBFE-4658-A676-6E1CBCDCD4D8}" srcOrd="0" destOrd="0" parTransId="{285DCBF9-B635-4E48-A68C-682A29D456C7}" sibTransId="{535B2661-1FF1-436C-BD35-1AA219FD8CB8}"/>
    <dgm:cxn modelId="{F533979B-8319-437A-B28D-E69D2559E2FF}" srcId="{ABFF7AFF-92DB-4258-BF10-E6A668146EB8}" destId="{7DF96F3A-B11E-4BE7-B129-87D43986F7FA}" srcOrd="0" destOrd="0" parTransId="{669683A9-5943-40F8-90FE-DA5B198FD233}" sibTransId="{0E047162-B4E0-4B6E-BA74-667EA5B46203}"/>
    <dgm:cxn modelId="{1EB0473B-60C9-4A2E-BDBE-F55A64305A0F}" type="presOf" srcId="{A707E885-08AB-492B-84EC-55B801353EC3}" destId="{5CBF57E8-008D-444F-9CFD-FB3F31C6301B}" srcOrd="0" destOrd="0" presId="urn:microsoft.com/office/officeart/2005/8/layout/hierarchy1"/>
    <dgm:cxn modelId="{DF1682C8-1979-4EE2-80CF-614833034159}" srcId="{7DF96F3A-B11E-4BE7-B129-87D43986F7FA}" destId="{78EBCEA7-7B0F-4B2D-BF8C-0C2D9FF178A1}" srcOrd="3" destOrd="0" parTransId="{2FFD6D91-DCA1-44B0-8AD6-76BF03900672}" sibTransId="{2DAF9763-485C-4B62-BFA4-4F96EAFBB08F}"/>
    <dgm:cxn modelId="{6A7F9C53-81E0-415A-9D7B-E4AFA167BED3}" type="presOf" srcId="{7F3E49E2-5606-45CF-AF90-0849BF644A05}" destId="{A56144DC-BFC6-477F-84DE-3B82E2124CB1}" srcOrd="0" destOrd="0" presId="urn:microsoft.com/office/officeart/2005/8/layout/hierarchy1"/>
    <dgm:cxn modelId="{D3F55220-C1AC-479A-A0F6-2759CDF19ECA}" srcId="{7DF96F3A-B11E-4BE7-B129-87D43986F7FA}" destId="{83890BEF-C22F-4125-99FC-4086E172448D}" srcOrd="2" destOrd="0" parTransId="{D6323F02-89CD-42BA-B65A-8A4F056C6151}" sibTransId="{5DF97E26-AB93-443C-99CF-213BB3334C24}"/>
    <dgm:cxn modelId="{6B8D5035-172D-4FED-B774-6ED0BBD36CAD}" type="presOf" srcId="{83890BEF-C22F-4125-99FC-4086E172448D}" destId="{E64FE3FF-43FF-4DCE-8B5E-0580136E6F86}" srcOrd="0" destOrd="0" presId="urn:microsoft.com/office/officeart/2005/8/layout/hierarchy1"/>
    <dgm:cxn modelId="{91FAC7EF-7830-40D5-8394-10143232B3EB}" type="presOf" srcId="{7AE636F5-2CAA-4441-974F-487656FE2479}" destId="{FC152389-1087-4163-A9BF-66E3FF500500}" srcOrd="0" destOrd="0" presId="urn:microsoft.com/office/officeart/2005/8/layout/hierarchy1"/>
    <dgm:cxn modelId="{A92C438B-54B7-4D0F-AD2C-1C4BCD9D8E13}" srcId="{C1E58147-3FBD-4445-A949-C4C6964B65FB}" destId="{7AE636F5-2CAA-4441-974F-487656FE2479}" srcOrd="0" destOrd="0" parTransId="{210EEA17-32CC-4EAB-B0E9-58D7C60083D5}" sibTransId="{A09AD6E4-D6B2-4116-A2BB-12A87EE1DF2A}"/>
    <dgm:cxn modelId="{B8EAF640-5E37-43A4-BF48-A4B1D2D6AF2E}" srcId="{7DF96F3A-B11E-4BE7-B129-87D43986F7FA}" destId="{128F2F79-1A2B-4A83-87F7-28ED663E7F9A}" srcOrd="0" destOrd="0" parTransId="{A707E885-08AB-492B-84EC-55B801353EC3}" sibTransId="{5A6D1A2E-9032-4416-A584-803CA638CFF7}"/>
    <dgm:cxn modelId="{972E170C-D008-4549-B1B6-6D49002E1FCB}" type="presOf" srcId="{ABFF7AFF-92DB-4258-BF10-E6A668146EB8}" destId="{858D682A-0446-48E4-A433-7973B2FA13E5}" srcOrd="0" destOrd="0" presId="urn:microsoft.com/office/officeart/2005/8/layout/hierarchy1"/>
    <dgm:cxn modelId="{A86EB2F0-AD66-4E8B-AEEE-FE2D957C2DD6}" type="presOf" srcId="{D6323F02-89CD-42BA-B65A-8A4F056C6151}" destId="{F760DC77-8E5D-4E07-9B18-6BE75D97A084}" srcOrd="0" destOrd="0" presId="urn:microsoft.com/office/officeart/2005/8/layout/hierarchy1"/>
    <dgm:cxn modelId="{574A897A-701A-4B32-A7B7-670DA1B731AA}" type="presOf" srcId="{D01BEE81-2387-4C0D-AAB6-A259DDBD85CA}" destId="{3025F608-41BA-40F9-952C-F0A9A7E48B35}" srcOrd="0" destOrd="0" presId="urn:microsoft.com/office/officeart/2005/8/layout/hierarchy1"/>
    <dgm:cxn modelId="{C3D1E572-39F0-464A-A81D-2309DDAEEDB2}" type="presOf" srcId="{2A8917F3-4263-48F4-A0A1-96F1878859A4}" destId="{47FCFFC7-B56C-4A9D-810E-5722712D24DB}" srcOrd="0" destOrd="0" presId="urn:microsoft.com/office/officeart/2005/8/layout/hierarchy1"/>
    <dgm:cxn modelId="{2EF553EA-D2A7-4178-84DA-75AD911DED1D}" srcId="{128F2F79-1A2B-4A83-87F7-28ED663E7F9A}" destId="{7F3E49E2-5606-45CF-AF90-0849BF644A05}" srcOrd="1" destOrd="0" parTransId="{61F2B39C-4E1C-4D37-93C4-818D7FF50C4F}" sibTransId="{6E65F3A6-0F19-40BF-8D86-E7AFEF9034BC}"/>
    <dgm:cxn modelId="{B35F11F9-D9BB-42C5-9795-FA126C25074C}" srcId="{C1E58147-3FBD-4445-A949-C4C6964B65FB}" destId="{D01BEE81-2387-4C0D-AAB6-A259DDBD85CA}" srcOrd="1" destOrd="0" parTransId="{5A247AC2-92B1-4580-A185-5DE7BF9A6533}" sibTransId="{FBB78399-493B-47BD-848A-0862511A3F38}"/>
    <dgm:cxn modelId="{080221AA-2BCC-4736-A26B-118D20BBBBDA}" type="presOf" srcId="{2FFD6D91-DCA1-44B0-8AD6-76BF03900672}" destId="{8593C6CC-CE38-4554-920C-45EF0825466A}" srcOrd="0" destOrd="0" presId="urn:microsoft.com/office/officeart/2005/8/layout/hierarchy1"/>
    <dgm:cxn modelId="{2A8B1767-6351-4F3C-B222-D34FF76E241A}" type="presOf" srcId="{5A247AC2-92B1-4580-A185-5DE7BF9A6533}" destId="{E91A5C50-1619-4E9F-95A6-5E3DDF8964AB}" srcOrd="0" destOrd="0" presId="urn:microsoft.com/office/officeart/2005/8/layout/hierarchy1"/>
    <dgm:cxn modelId="{9AD6D19C-EC57-4899-A97D-A5EDE0E52121}" type="presOf" srcId="{78EBCEA7-7B0F-4B2D-BF8C-0C2D9FF178A1}" destId="{293FF215-E8FE-48F0-8D17-1094793136C7}" srcOrd="0" destOrd="0" presId="urn:microsoft.com/office/officeart/2005/8/layout/hierarchy1"/>
    <dgm:cxn modelId="{8F34628A-E6E3-4C82-8038-302793F45ADA}" type="presOf" srcId="{210EEA17-32CC-4EAB-B0E9-58D7C60083D5}" destId="{5A827EAB-1958-411E-9294-315C1B07F56D}" srcOrd="0" destOrd="0" presId="urn:microsoft.com/office/officeart/2005/8/layout/hierarchy1"/>
    <dgm:cxn modelId="{A6269AB2-839F-4B23-BB66-DB1FB9C775B6}" type="presOf" srcId="{7DF96F3A-B11E-4BE7-B129-87D43986F7FA}" destId="{DCC1D3EE-487A-48E8-94D7-05AA5E81524A}" srcOrd="0" destOrd="0" presId="urn:microsoft.com/office/officeart/2005/8/layout/hierarchy1"/>
    <dgm:cxn modelId="{76C6B724-2E71-4E0B-90C4-36B0EF0FCAC9}" type="presOf" srcId="{B17CDA99-33DC-4DB6-A41D-ABA17CA7E55D}" destId="{D39D0ADC-B512-4902-A288-79242C06DC79}" srcOrd="0" destOrd="0" presId="urn:microsoft.com/office/officeart/2005/8/layout/hierarchy1"/>
    <dgm:cxn modelId="{C8B2CEFC-058E-4AFB-A81F-40E4D0005F85}" type="presOf" srcId="{285DCBF9-B635-4E48-A68C-682A29D456C7}" destId="{623757BB-0A74-4333-B406-2135814E6360}" srcOrd="0" destOrd="0" presId="urn:microsoft.com/office/officeart/2005/8/layout/hierarchy1"/>
    <dgm:cxn modelId="{EBA03126-86D2-4DCB-B9C3-DDE77A28122E}" srcId="{7DF96F3A-B11E-4BE7-B129-87D43986F7FA}" destId="{C1E58147-3FBD-4445-A949-C4C6964B65FB}" srcOrd="1" destOrd="0" parTransId="{56E90574-B035-4E6E-89B0-46769443D87B}" sibTransId="{DC347D07-8367-4273-BA2F-B6436AAC74B1}"/>
    <dgm:cxn modelId="{77FF6697-0EA3-4DE6-B008-01CC1B4C33BF}" type="presParOf" srcId="{858D682A-0446-48E4-A433-7973B2FA13E5}" destId="{B0F972C1-327E-4CD3-912C-2E3FA9B5119B}" srcOrd="0" destOrd="0" presId="urn:microsoft.com/office/officeart/2005/8/layout/hierarchy1"/>
    <dgm:cxn modelId="{6E09AA53-DFAF-4E41-AE7D-E6A56E73BDE3}" type="presParOf" srcId="{B0F972C1-327E-4CD3-912C-2E3FA9B5119B}" destId="{EE44A35F-CC30-4403-8A0B-A07E0A407ABB}" srcOrd="0" destOrd="0" presId="urn:microsoft.com/office/officeart/2005/8/layout/hierarchy1"/>
    <dgm:cxn modelId="{72F79695-E9AB-407D-9A81-2A8E7CF283FD}" type="presParOf" srcId="{EE44A35F-CC30-4403-8A0B-A07E0A407ABB}" destId="{7B90F604-E399-4142-95FA-3BF4E744CF79}" srcOrd="0" destOrd="0" presId="urn:microsoft.com/office/officeart/2005/8/layout/hierarchy1"/>
    <dgm:cxn modelId="{D264D5F1-3D5F-42C1-967B-7E01D0FCF163}" type="presParOf" srcId="{EE44A35F-CC30-4403-8A0B-A07E0A407ABB}" destId="{DCC1D3EE-487A-48E8-94D7-05AA5E81524A}" srcOrd="1" destOrd="0" presId="urn:microsoft.com/office/officeart/2005/8/layout/hierarchy1"/>
    <dgm:cxn modelId="{BD7DF60D-5B42-4C27-836F-0E6D85674214}" type="presParOf" srcId="{B0F972C1-327E-4CD3-912C-2E3FA9B5119B}" destId="{574B50D3-722E-4CC4-9B9E-09981F03CD6F}" srcOrd="1" destOrd="0" presId="urn:microsoft.com/office/officeart/2005/8/layout/hierarchy1"/>
    <dgm:cxn modelId="{3402726F-6780-432F-8730-C90ED2C02E04}" type="presParOf" srcId="{574B50D3-722E-4CC4-9B9E-09981F03CD6F}" destId="{5CBF57E8-008D-444F-9CFD-FB3F31C6301B}" srcOrd="0" destOrd="0" presId="urn:microsoft.com/office/officeart/2005/8/layout/hierarchy1"/>
    <dgm:cxn modelId="{2114BCF3-04FA-4527-9707-EEC1C28DDFD2}" type="presParOf" srcId="{574B50D3-722E-4CC4-9B9E-09981F03CD6F}" destId="{1472ADD9-4B9A-498C-ACF4-66DFD9EC8523}" srcOrd="1" destOrd="0" presId="urn:microsoft.com/office/officeart/2005/8/layout/hierarchy1"/>
    <dgm:cxn modelId="{AA0EB639-152F-4433-8C87-C64EA0FE1D85}" type="presParOf" srcId="{1472ADD9-4B9A-498C-ACF4-66DFD9EC8523}" destId="{8218A11A-A291-4568-ADAF-C72B11512AF8}" srcOrd="0" destOrd="0" presId="urn:microsoft.com/office/officeart/2005/8/layout/hierarchy1"/>
    <dgm:cxn modelId="{487D793B-077C-49FA-95C2-0D6984E74B01}" type="presParOf" srcId="{8218A11A-A291-4568-ADAF-C72B11512AF8}" destId="{6955EDC1-BE66-4CD7-83C2-D572163C2862}" srcOrd="0" destOrd="0" presId="urn:microsoft.com/office/officeart/2005/8/layout/hierarchy1"/>
    <dgm:cxn modelId="{1BF487FB-53A7-47F9-9394-8AABA0EE1B2F}" type="presParOf" srcId="{8218A11A-A291-4568-ADAF-C72B11512AF8}" destId="{D079EDA7-4CB4-4846-ADAF-055ADF4192C5}" srcOrd="1" destOrd="0" presId="urn:microsoft.com/office/officeart/2005/8/layout/hierarchy1"/>
    <dgm:cxn modelId="{D9A2C5FC-4A43-4FE9-9ADC-394BCEDF8B66}" type="presParOf" srcId="{1472ADD9-4B9A-498C-ACF4-66DFD9EC8523}" destId="{55DCA8AF-8C47-4F7E-9F83-41E12FDBC3F3}" srcOrd="1" destOrd="0" presId="urn:microsoft.com/office/officeart/2005/8/layout/hierarchy1"/>
    <dgm:cxn modelId="{0A936A0C-9B36-4579-91A3-35B3B0ABE446}" type="presParOf" srcId="{55DCA8AF-8C47-4F7E-9F83-41E12FDBC3F3}" destId="{623757BB-0A74-4333-B406-2135814E6360}" srcOrd="0" destOrd="0" presId="urn:microsoft.com/office/officeart/2005/8/layout/hierarchy1"/>
    <dgm:cxn modelId="{AB2250ED-D372-4D1C-B367-41C1CE225A2E}" type="presParOf" srcId="{55DCA8AF-8C47-4F7E-9F83-41E12FDBC3F3}" destId="{A0D07C2C-2AC2-43A1-8491-21AFCE20CDB9}" srcOrd="1" destOrd="0" presId="urn:microsoft.com/office/officeart/2005/8/layout/hierarchy1"/>
    <dgm:cxn modelId="{1ECA9E1C-E789-46FC-B17F-C5C520DA8457}" type="presParOf" srcId="{A0D07C2C-2AC2-43A1-8491-21AFCE20CDB9}" destId="{4BA55457-D27A-4ED2-90B4-3F54DCAB5AD6}" srcOrd="0" destOrd="0" presId="urn:microsoft.com/office/officeart/2005/8/layout/hierarchy1"/>
    <dgm:cxn modelId="{2825EC7F-8C64-4BE8-AD47-F47BE313A207}" type="presParOf" srcId="{4BA55457-D27A-4ED2-90B4-3F54DCAB5AD6}" destId="{EFC05AD5-81BE-4D2B-B6B7-2E5A570BCB3E}" srcOrd="0" destOrd="0" presId="urn:microsoft.com/office/officeart/2005/8/layout/hierarchy1"/>
    <dgm:cxn modelId="{ECB791D7-2F3F-4F91-9EC6-D7EF6AE879C0}" type="presParOf" srcId="{4BA55457-D27A-4ED2-90B4-3F54DCAB5AD6}" destId="{B148400A-1FA9-459D-B3D2-C26DAA0736CA}" srcOrd="1" destOrd="0" presId="urn:microsoft.com/office/officeart/2005/8/layout/hierarchy1"/>
    <dgm:cxn modelId="{26098D35-71B4-4EDA-93CB-F79D971FEFD3}" type="presParOf" srcId="{A0D07C2C-2AC2-43A1-8491-21AFCE20CDB9}" destId="{8BEBC38C-2F77-40F3-AC47-D84C51F9296D}" srcOrd="1" destOrd="0" presId="urn:microsoft.com/office/officeart/2005/8/layout/hierarchy1"/>
    <dgm:cxn modelId="{1DEBBDD3-1296-41DC-BA6F-96534FD3D715}" type="presParOf" srcId="{8BEBC38C-2F77-40F3-AC47-D84C51F9296D}" destId="{3D47CFC8-5FFB-4CC8-90F5-B0EEDAB83D7B}" srcOrd="0" destOrd="0" presId="urn:microsoft.com/office/officeart/2005/8/layout/hierarchy1"/>
    <dgm:cxn modelId="{2D93C5C8-CFC5-4C54-93B9-72638111C755}" type="presParOf" srcId="{8BEBC38C-2F77-40F3-AC47-D84C51F9296D}" destId="{6F5BAA2F-D302-4089-B2B3-2AD0556EC9C1}" srcOrd="1" destOrd="0" presId="urn:microsoft.com/office/officeart/2005/8/layout/hierarchy1"/>
    <dgm:cxn modelId="{105A2ABE-FE41-4BAC-B95A-A8700E9411A8}" type="presParOf" srcId="{6F5BAA2F-D302-4089-B2B3-2AD0556EC9C1}" destId="{82B61E65-23F0-491C-ADEC-A543C7469A5F}" srcOrd="0" destOrd="0" presId="urn:microsoft.com/office/officeart/2005/8/layout/hierarchy1"/>
    <dgm:cxn modelId="{5A14554F-C6B7-478C-A205-D66136F8E017}" type="presParOf" srcId="{82B61E65-23F0-491C-ADEC-A543C7469A5F}" destId="{2B491D72-8E4C-4D2C-88CE-E1AB6A373F54}" srcOrd="0" destOrd="0" presId="urn:microsoft.com/office/officeart/2005/8/layout/hierarchy1"/>
    <dgm:cxn modelId="{30EFBCAE-739C-411F-996F-EE2E279E8FC9}" type="presParOf" srcId="{82B61E65-23F0-491C-ADEC-A543C7469A5F}" destId="{47FCFFC7-B56C-4A9D-810E-5722712D24DB}" srcOrd="1" destOrd="0" presId="urn:microsoft.com/office/officeart/2005/8/layout/hierarchy1"/>
    <dgm:cxn modelId="{DAB5FE4F-12A6-421A-A3B9-7F72D486A5A4}" type="presParOf" srcId="{6F5BAA2F-D302-4089-B2B3-2AD0556EC9C1}" destId="{AA36D886-E563-4602-B4BF-37EDA26B58D5}" srcOrd="1" destOrd="0" presId="urn:microsoft.com/office/officeart/2005/8/layout/hierarchy1"/>
    <dgm:cxn modelId="{582C6415-5D00-4284-814A-0CBDBBCB7C61}" type="presParOf" srcId="{55DCA8AF-8C47-4F7E-9F83-41E12FDBC3F3}" destId="{D1780692-1AE2-49FE-9A92-FD7EE4F75CE2}" srcOrd="2" destOrd="0" presId="urn:microsoft.com/office/officeart/2005/8/layout/hierarchy1"/>
    <dgm:cxn modelId="{F57955D2-6C54-48D2-A0C2-BE4B41844F87}" type="presParOf" srcId="{55DCA8AF-8C47-4F7E-9F83-41E12FDBC3F3}" destId="{D2C267B0-B6DD-401A-ABE6-6424FE948743}" srcOrd="3" destOrd="0" presId="urn:microsoft.com/office/officeart/2005/8/layout/hierarchy1"/>
    <dgm:cxn modelId="{B92D483E-3F8A-46FD-AEFB-F73E32350C03}" type="presParOf" srcId="{D2C267B0-B6DD-401A-ABE6-6424FE948743}" destId="{F5935AA1-32DA-4F05-8903-31C4B1A600C7}" srcOrd="0" destOrd="0" presId="urn:microsoft.com/office/officeart/2005/8/layout/hierarchy1"/>
    <dgm:cxn modelId="{F01FC384-0DF2-4707-BEB7-92F79C0C48A5}" type="presParOf" srcId="{F5935AA1-32DA-4F05-8903-31C4B1A600C7}" destId="{C7BB2E30-9585-464F-AA7B-A1F5557C8404}" srcOrd="0" destOrd="0" presId="urn:microsoft.com/office/officeart/2005/8/layout/hierarchy1"/>
    <dgm:cxn modelId="{0CD0CAF4-15B8-421E-B351-01F14B246666}" type="presParOf" srcId="{F5935AA1-32DA-4F05-8903-31C4B1A600C7}" destId="{A56144DC-BFC6-477F-84DE-3B82E2124CB1}" srcOrd="1" destOrd="0" presId="urn:microsoft.com/office/officeart/2005/8/layout/hierarchy1"/>
    <dgm:cxn modelId="{5A09AB6B-2570-4D98-815F-0EEDBFC15D5B}" type="presParOf" srcId="{D2C267B0-B6DD-401A-ABE6-6424FE948743}" destId="{AAA0EF43-9F9F-4CAA-82F0-CC52DE1F64E6}" srcOrd="1" destOrd="0" presId="urn:microsoft.com/office/officeart/2005/8/layout/hierarchy1"/>
    <dgm:cxn modelId="{C7961600-F858-4388-AB59-21E743613BD7}" type="presParOf" srcId="{574B50D3-722E-4CC4-9B9E-09981F03CD6F}" destId="{8E309A25-6E13-434E-B4D4-828D20A08E86}" srcOrd="2" destOrd="0" presId="urn:microsoft.com/office/officeart/2005/8/layout/hierarchy1"/>
    <dgm:cxn modelId="{7426B9F7-3908-46A9-9DC5-F1380714548D}" type="presParOf" srcId="{574B50D3-722E-4CC4-9B9E-09981F03CD6F}" destId="{25D9991D-C7BD-4FE6-A1BD-1913431BD98F}" srcOrd="3" destOrd="0" presId="urn:microsoft.com/office/officeart/2005/8/layout/hierarchy1"/>
    <dgm:cxn modelId="{C6769439-6B1E-47F5-B6D9-FB0A114AC287}" type="presParOf" srcId="{25D9991D-C7BD-4FE6-A1BD-1913431BD98F}" destId="{7E1E86C6-E537-4AFC-8E4B-CAC5911F860A}" srcOrd="0" destOrd="0" presId="urn:microsoft.com/office/officeart/2005/8/layout/hierarchy1"/>
    <dgm:cxn modelId="{B838BED4-FC61-4452-9C08-46410E161CAD}" type="presParOf" srcId="{7E1E86C6-E537-4AFC-8E4B-CAC5911F860A}" destId="{A8C63E0E-F3DF-4BFA-817D-508CDA7DB180}" srcOrd="0" destOrd="0" presId="urn:microsoft.com/office/officeart/2005/8/layout/hierarchy1"/>
    <dgm:cxn modelId="{E1C95A2B-8018-47CA-A972-4141D6024B19}" type="presParOf" srcId="{7E1E86C6-E537-4AFC-8E4B-CAC5911F860A}" destId="{AB9CD1AB-5D2E-4D01-91AC-3CD6FC8C27B1}" srcOrd="1" destOrd="0" presId="urn:microsoft.com/office/officeart/2005/8/layout/hierarchy1"/>
    <dgm:cxn modelId="{0DA7B95B-DD54-4420-804A-4D89D7F750EA}" type="presParOf" srcId="{25D9991D-C7BD-4FE6-A1BD-1913431BD98F}" destId="{BDB4C568-4D2C-4A98-8A7F-4F1392E199DC}" srcOrd="1" destOrd="0" presId="urn:microsoft.com/office/officeart/2005/8/layout/hierarchy1"/>
    <dgm:cxn modelId="{EEB294CE-CFDD-4FDE-8D65-0F74EC54859E}" type="presParOf" srcId="{BDB4C568-4D2C-4A98-8A7F-4F1392E199DC}" destId="{5A827EAB-1958-411E-9294-315C1B07F56D}" srcOrd="0" destOrd="0" presId="urn:microsoft.com/office/officeart/2005/8/layout/hierarchy1"/>
    <dgm:cxn modelId="{764257F8-8F3F-44D7-98CF-EE1D674C0D69}" type="presParOf" srcId="{BDB4C568-4D2C-4A98-8A7F-4F1392E199DC}" destId="{56346DF5-1C00-4872-9B2E-D4FD7AF66A53}" srcOrd="1" destOrd="0" presId="urn:microsoft.com/office/officeart/2005/8/layout/hierarchy1"/>
    <dgm:cxn modelId="{33F6AF36-F9A1-4DE0-B9FB-CBA03A30705B}" type="presParOf" srcId="{56346DF5-1C00-4872-9B2E-D4FD7AF66A53}" destId="{D7CE331D-F26A-4C30-A7B0-885FEC2428A6}" srcOrd="0" destOrd="0" presId="urn:microsoft.com/office/officeart/2005/8/layout/hierarchy1"/>
    <dgm:cxn modelId="{6C42397F-F0BA-4680-A839-0BE86AA0F6A7}" type="presParOf" srcId="{D7CE331D-F26A-4C30-A7B0-885FEC2428A6}" destId="{B1189D43-24F8-4CFF-AEC4-35CCCB643BA7}" srcOrd="0" destOrd="0" presId="urn:microsoft.com/office/officeart/2005/8/layout/hierarchy1"/>
    <dgm:cxn modelId="{575B9ACE-F344-44E7-939B-BDEC582F8451}" type="presParOf" srcId="{D7CE331D-F26A-4C30-A7B0-885FEC2428A6}" destId="{FC152389-1087-4163-A9BF-66E3FF500500}" srcOrd="1" destOrd="0" presId="urn:microsoft.com/office/officeart/2005/8/layout/hierarchy1"/>
    <dgm:cxn modelId="{26C0094E-D62E-44C3-ADAF-410A0089CEFE}" type="presParOf" srcId="{56346DF5-1C00-4872-9B2E-D4FD7AF66A53}" destId="{6811BDAF-7CE3-49DC-9AD0-A0F4948F1FA3}" srcOrd="1" destOrd="0" presId="urn:microsoft.com/office/officeart/2005/8/layout/hierarchy1"/>
    <dgm:cxn modelId="{74ABC2F1-8490-438F-9946-01E33724A781}" type="presParOf" srcId="{6811BDAF-7CE3-49DC-9AD0-A0F4948F1FA3}" destId="{0ACF6331-0127-41D6-B3F9-A96FCB385B20}" srcOrd="0" destOrd="0" presId="urn:microsoft.com/office/officeart/2005/8/layout/hierarchy1"/>
    <dgm:cxn modelId="{412615AF-E719-4E16-B24D-7EA9AA629B88}" type="presParOf" srcId="{6811BDAF-7CE3-49DC-9AD0-A0F4948F1FA3}" destId="{19C96E46-F2EF-48D1-B2C8-FF4DC3FDFA8A}" srcOrd="1" destOrd="0" presId="urn:microsoft.com/office/officeart/2005/8/layout/hierarchy1"/>
    <dgm:cxn modelId="{F1C77806-A20A-4630-BABA-0FA4FB71BC96}" type="presParOf" srcId="{19C96E46-F2EF-48D1-B2C8-FF4DC3FDFA8A}" destId="{8588CA84-BC71-41E4-9BAA-3F196448C41D}" srcOrd="0" destOrd="0" presId="urn:microsoft.com/office/officeart/2005/8/layout/hierarchy1"/>
    <dgm:cxn modelId="{21666F27-E623-4F6F-9D31-D7B4201C8AE0}" type="presParOf" srcId="{8588CA84-BC71-41E4-9BAA-3F196448C41D}" destId="{14A823E8-8286-422C-960C-8EB121A12DF1}" srcOrd="0" destOrd="0" presId="urn:microsoft.com/office/officeart/2005/8/layout/hierarchy1"/>
    <dgm:cxn modelId="{D64958B9-40FB-4977-A2AC-F7877677E27C}" type="presParOf" srcId="{8588CA84-BC71-41E4-9BAA-3F196448C41D}" destId="{D39D0ADC-B512-4902-A288-79242C06DC79}" srcOrd="1" destOrd="0" presId="urn:microsoft.com/office/officeart/2005/8/layout/hierarchy1"/>
    <dgm:cxn modelId="{6706A821-83B6-49BF-91B5-1814525366D3}" type="presParOf" srcId="{19C96E46-F2EF-48D1-B2C8-FF4DC3FDFA8A}" destId="{EC8D9B84-0B5D-4AD0-89CC-623C80B1CDB0}" srcOrd="1" destOrd="0" presId="urn:microsoft.com/office/officeart/2005/8/layout/hierarchy1"/>
    <dgm:cxn modelId="{F5E098ED-F4AB-4396-8341-7189A897C671}" type="presParOf" srcId="{BDB4C568-4D2C-4A98-8A7F-4F1392E199DC}" destId="{E91A5C50-1619-4E9F-95A6-5E3DDF8964AB}" srcOrd="2" destOrd="0" presId="urn:microsoft.com/office/officeart/2005/8/layout/hierarchy1"/>
    <dgm:cxn modelId="{6F873965-A2C5-4A04-8559-36B9192F9070}" type="presParOf" srcId="{BDB4C568-4D2C-4A98-8A7F-4F1392E199DC}" destId="{0FB52AD9-6212-4AAE-BFFC-E01195BB51FF}" srcOrd="3" destOrd="0" presId="urn:microsoft.com/office/officeart/2005/8/layout/hierarchy1"/>
    <dgm:cxn modelId="{FA2D5FD0-9750-4780-B074-57038552280E}" type="presParOf" srcId="{0FB52AD9-6212-4AAE-BFFC-E01195BB51FF}" destId="{46CB9A6D-7CD5-4A1E-840D-F083298A55F4}" srcOrd="0" destOrd="0" presId="urn:microsoft.com/office/officeart/2005/8/layout/hierarchy1"/>
    <dgm:cxn modelId="{929E7A21-4429-4D99-990E-92FE0B9E8207}" type="presParOf" srcId="{46CB9A6D-7CD5-4A1E-840D-F083298A55F4}" destId="{8821A83C-AF58-451F-8806-DAAF86AA0665}" srcOrd="0" destOrd="0" presId="urn:microsoft.com/office/officeart/2005/8/layout/hierarchy1"/>
    <dgm:cxn modelId="{22397508-A8EC-4905-839A-FA77CFCD8F46}" type="presParOf" srcId="{46CB9A6D-7CD5-4A1E-840D-F083298A55F4}" destId="{3025F608-41BA-40F9-952C-F0A9A7E48B35}" srcOrd="1" destOrd="0" presId="urn:microsoft.com/office/officeart/2005/8/layout/hierarchy1"/>
    <dgm:cxn modelId="{DE80446E-21AE-4119-BC7E-6788A61FDAD0}" type="presParOf" srcId="{0FB52AD9-6212-4AAE-BFFC-E01195BB51FF}" destId="{870D4493-EFAC-4999-989C-8EFE6642465F}" srcOrd="1" destOrd="0" presId="urn:microsoft.com/office/officeart/2005/8/layout/hierarchy1"/>
    <dgm:cxn modelId="{E0E61BA1-A567-4C83-8C04-B20435D44A72}" type="presParOf" srcId="{574B50D3-722E-4CC4-9B9E-09981F03CD6F}" destId="{F760DC77-8E5D-4E07-9B18-6BE75D97A084}" srcOrd="4" destOrd="0" presId="urn:microsoft.com/office/officeart/2005/8/layout/hierarchy1"/>
    <dgm:cxn modelId="{E33D05BE-B5FD-403C-BD47-AB6A1877BBEE}" type="presParOf" srcId="{574B50D3-722E-4CC4-9B9E-09981F03CD6F}" destId="{BF2C98AF-DF62-4E59-9AC7-DD6C4C611088}" srcOrd="5" destOrd="0" presId="urn:microsoft.com/office/officeart/2005/8/layout/hierarchy1"/>
    <dgm:cxn modelId="{A4E8BD56-5EFE-468E-8F49-B6440147E908}" type="presParOf" srcId="{BF2C98AF-DF62-4E59-9AC7-DD6C4C611088}" destId="{FFD6DD16-0778-4104-8F25-C5A4FEA952BF}" srcOrd="0" destOrd="0" presId="urn:microsoft.com/office/officeart/2005/8/layout/hierarchy1"/>
    <dgm:cxn modelId="{866D31CB-554D-4255-B7EB-62BE8930A123}" type="presParOf" srcId="{FFD6DD16-0778-4104-8F25-C5A4FEA952BF}" destId="{4803425B-2072-44FC-B19D-5802B1EC9850}" srcOrd="0" destOrd="0" presId="urn:microsoft.com/office/officeart/2005/8/layout/hierarchy1"/>
    <dgm:cxn modelId="{44BA831D-E190-4D8E-8685-E2696083CE3A}" type="presParOf" srcId="{FFD6DD16-0778-4104-8F25-C5A4FEA952BF}" destId="{E64FE3FF-43FF-4DCE-8B5E-0580136E6F86}" srcOrd="1" destOrd="0" presId="urn:microsoft.com/office/officeart/2005/8/layout/hierarchy1"/>
    <dgm:cxn modelId="{27B1CC5D-77D3-4DCB-A202-19BB2E61565B}" type="presParOf" srcId="{BF2C98AF-DF62-4E59-9AC7-DD6C4C611088}" destId="{2A49EEF8-BBFB-4AB7-9BC0-5AF74A507216}" srcOrd="1" destOrd="0" presId="urn:microsoft.com/office/officeart/2005/8/layout/hierarchy1"/>
    <dgm:cxn modelId="{632F2DB3-E11D-4DD4-87FE-396AD44A0175}" type="presParOf" srcId="{574B50D3-722E-4CC4-9B9E-09981F03CD6F}" destId="{8593C6CC-CE38-4554-920C-45EF0825466A}" srcOrd="6" destOrd="0" presId="urn:microsoft.com/office/officeart/2005/8/layout/hierarchy1"/>
    <dgm:cxn modelId="{68823747-CE75-4D19-9250-339B8078C25A}" type="presParOf" srcId="{574B50D3-722E-4CC4-9B9E-09981F03CD6F}" destId="{8D8A55AA-D00A-443B-B95B-71FBAC57E4B6}" srcOrd="7" destOrd="0" presId="urn:microsoft.com/office/officeart/2005/8/layout/hierarchy1"/>
    <dgm:cxn modelId="{8FF95F5F-FF04-46E8-86F8-B18CBF96E0BB}" type="presParOf" srcId="{8D8A55AA-D00A-443B-B95B-71FBAC57E4B6}" destId="{784B9208-EAD4-4EFC-BEA4-065686660EC2}" srcOrd="0" destOrd="0" presId="urn:microsoft.com/office/officeart/2005/8/layout/hierarchy1"/>
    <dgm:cxn modelId="{C6EC6E79-8D21-4ED8-9187-E8C0342A9AF4}" type="presParOf" srcId="{784B9208-EAD4-4EFC-BEA4-065686660EC2}" destId="{E3F0DC17-6961-4305-9C5D-DA67076176A6}" srcOrd="0" destOrd="0" presId="urn:microsoft.com/office/officeart/2005/8/layout/hierarchy1"/>
    <dgm:cxn modelId="{2A96E268-7D1C-4641-AB3A-CE2BFB6C9A5C}" type="presParOf" srcId="{784B9208-EAD4-4EFC-BEA4-065686660EC2}" destId="{293FF215-E8FE-48F0-8D17-1094793136C7}" srcOrd="1" destOrd="0" presId="urn:microsoft.com/office/officeart/2005/8/layout/hierarchy1"/>
    <dgm:cxn modelId="{070F0EF7-6764-403C-8603-C5FBCC9BF2EB}" type="presParOf" srcId="{8D8A55AA-D00A-443B-B95B-71FBAC57E4B6}" destId="{A1813F98-2934-4236-89A3-9A5236ED8E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7A62D-29E5-4156-993D-AB4EBE434BD8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AC3FA00-EEA4-471B-80D0-9ABD675F578C}">
      <dgm:prSet phldrT="[Text]" custT="1"/>
      <dgm:spPr/>
      <dgm:t>
        <a:bodyPr/>
        <a:lstStyle/>
        <a:p>
          <a:r>
            <a:rPr lang="en-US" sz="1400" b="1" noProof="0" dirty="0" smtClean="0"/>
            <a:t>Selection</a:t>
          </a:r>
          <a:endParaRPr lang="en-US" sz="1400" b="1" noProof="0" dirty="0"/>
        </a:p>
      </dgm:t>
    </dgm:pt>
    <dgm:pt modelId="{7762C6AB-F26B-4E8B-80E3-C9D0814B64A2}" type="parTrans" cxnId="{08901B41-C182-4AF3-B259-D9DA29EE6DFE}">
      <dgm:prSet/>
      <dgm:spPr/>
      <dgm:t>
        <a:bodyPr/>
        <a:lstStyle/>
        <a:p>
          <a:endParaRPr lang="hr-HR"/>
        </a:p>
      </dgm:t>
    </dgm:pt>
    <dgm:pt modelId="{230F9AFC-9CF1-40BE-BDBF-48C1E55FF4D0}" type="sibTrans" cxnId="{08901B41-C182-4AF3-B259-D9DA29EE6DFE}">
      <dgm:prSet/>
      <dgm:spPr/>
      <dgm:t>
        <a:bodyPr/>
        <a:lstStyle/>
        <a:p>
          <a:endParaRPr lang="hr-HR"/>
        </a:p>
      </dgm:t>
    </dgm:pt>
    <dgm:pt modelId="{F539B19C-62CD-4147-B72E-6482317E44D1}">
      <dgm:prSet phldrT="[Text]" custT="1"/>
      <dgm:spPr/>
      <dgm:t>
        <a:bodyPr/>
        <a:lstStyle/>
        <a:p>
          <a:r>
            <a:rPr lang="en-US" sz="1400" b="1" noProof="0" dirty="0" smtClean="0"/>
            <a:t>Training </a:t>
          </a:r>
          <a:endParaRPr lang="en-US" sz="1400" b="1" noProof="0" dirty="0"/>
        </a:p>
      </dgm:t>
    </dgm:pt>
    <dgm:pt modelId="{72870E6A-1137-46BB-8066-792F0A0C2C1B}" type="parTrans" cxnId="{6E4C5C9C-ABFE-4291-A87D-7372CC050D12}">
      <dgm:prSet/>
      <dgm:spPr/>
      <dgm:t>
        <a:bodyPr/>
        <a:lstStyle/>
        <a:p>
          <a:endParaRPr lang="hr-HR"/>
        </a:p>
      </dgm:t>
    </dgm:pt>
    <dgm:pt modelId="{C5DAFBB3-2445-4CE2-AF5B-E0D69B67C9D1}" type="sibTrans" cxnId="{6E4C5C9C-ABFE-4291-A87D-7372CC050D12}">
      <dgm:prSet/>
      <dgm:spPr/>
      <dgm:t>
        <a:bodyPr/>
        <a:lstStyle/>
        <a:p>
          <a:endParaRPr lang="hr-HR"/>
        </a:p>
      </dgm:t>
    </dgm:pt>
    <dgm:pt modelId="{4D111D8B-AE8A-44C6-BF51-17DAC4EDB5E3}">
      <dgm:prSet phldrT="[Text]" custT="1"/>
      <dgm:spPr/>
      <dgm:t>
        <a:bodyPr/>
        <a:lstStyle/>
        <a:p>
          <a:r>
            <a:rPr lang="en-US" sz="1400" b="1" noProof="0" dirty="0" smtClean="0"/>
            <a:t>Peer support</a:t>
          </a:r>
          <a:endParaRPr lang="en-US" sz="1400" b="1" noProof="0" dirty="0"/>
        </a:p>
      </dgm:t>
    </dgm:pt>
    <dgm:pt modelId="{1EB55A3F-0DDD-4291-A2CA-6A3573BBF4CE}" type="parTrans" cxnId="{E5243861-C5AA-40F2-B17E-F7204FF6AC23}">
      <dgm:prSet/>
      <dgm:spPr/>
      <dgm:t>
        <a:bodyPr/>
        <a:lstStyle/>
        <a:p>
          <a:endParaRPr lang="hr-HR"/>
        </a:p>
      </dgm:t>
    </dgm:pt>
    <dgm:pt modelId="{5ED21EF9-1607-4600-ABDF-F0C52AF6FEBA}" type="sibTrans" cxnId="{E5243861-C5AA-40F2-B17E-F7204FF6AC23}">
      <dgm:prSet/>
      <dgm:spPr/>
      <dgm:t>
        <a:bodyPr/>
        <a:lstStyle/>
        <a:p>
          <a:endParaRPr lang="hr-HR"/>
        </a:p>
      </dgm:t>
    </dgm:pt>
    <dgm:pt modelId="{1460BE90-F9CD-43DC-B86D-AB1458092468}">
      <dgm:prSet phldrT="[Text]" custT="1"/>
      <dgm:spPr/>
      <dgm:t>
        <a:bodyPr/>
        <a:lstStyle/>
        <a:p>
          <a:r>
            <a:rPr lang="en-US" sz="1400" b="1" noProof="0" dirty="0" smtClean="0"/>
            <a:t>Mentoring</a:t>
          </a:r>
          <a:endParaRPr lang="en-US" sz="1400" b="1" noProof="0" dirty="0"/>
        </a:p>
      </dgm:t>
    </dgm:pt>
    <dgm:pt modelId="{6F3FDF9C-5FD4-4ED9-ABAF-D90AF21D6ACC}" type="parTrans" cxnId="{909E25E2-BD99-4C75-B7D3-F8548C1C0217}">
      <dgm:prSet/>
      <dgm:spPr/>
      <dgm:t>
        <a:bodyPr/>
        <a:lstStyle/>
        <a:p>
          <a:endParaRPr lang="hr-HR"/>
        </a:p>
      </dgm:t>
    </dgm:pt>
    <dgm:pt modelId="{5FBE56F6-CD3D-4173-AB47-005BC3780681}" type="sibTrans" cxnId="{909E25E2-BD99-4C75-B7D3-F8548C1C0217}">
      <dgm:prSet/>
      <dgm:spPr/>
      <dgm:t>
        <a:bodyPr/>
        <a:lstStyle/>
        <a:p>
          <a:endParaRPr lang="hr-HR"/>
        </a:p>
      </dgm:t>
    </dgm:pt>
    <dgm:pt modelId="{489A6538-EE02-409B-BBBF-C932E6230F9A}">
      <dgm:prSet phldrT="[Text]" custT="1"/>
      <dgm:spPr/>
      <dgm:t>
        <a:bodyPr/>
        <a:lstStyle/>
        <a:p>
          <a:r>
            <a:rPr lang="en-US" sz="1400" b="1" noProof="0" dirty="0" smtClean="0"/>
            <a:t>Closing process and evaluation</a:t>
          </a:r>
          <a:endParaRPr lang="en-US" sz="1400" b="1" noProof="0" dirty="0"/>
        </a:p>
      </dgm:t>
    </dgm:pt>
    <dgm:pt modelId="{F76E958C-1BBA-4220-809B-38836812442D}" type="parTrans" cxnId="{D885407C-E07E-4467-8621-6139019275C9}">
      <dgm:prSet/>
      <dgm:spPr/>
      <dgm:t>
        <a:bodyPr/>
        <a:lstStyle/>
        <a:p>
          <a:endParaRPr lang="hr-HR"/>
        </a:p>
      </dgm:t>
    </dgm:pt>
    <dgm:pt modelId="{2BF530B6-4AD6-42F8-B83D-53ECF106CFC5}" type="sibTrans" cxnId="{D885407C-E07E-4467-8621-6139019275C9}">
      <dgm:prSet/>
      <dgm:spPr/>
      <dgm:t>
        <a:bodyPr/>
        <a:lstStyle/>
        <a:p>
          <a:endParaRPr lang="hr-HR"/>
        </a:p>
      </dgm:t>
    </dgm:pt>
    <dgm:pt modelId="{45CFA44F-8CE1-48BA-88D7-E0F4A5CE46DF}" type="pres">
      <dgm:prSet presAssocID="{7687A62D-29E5-4156-993D-AB4EBE434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331CF6E-35EE-4CCA-BCD1-3038009233F5}" type="pres">
      <dgm:prSet presAssocID="{7AC3FA00-EEA4-471B-80D0-9ABD675F578C}" presName="node" presStyleLbl="node1" presStyleIdx="0" presStyleCnt="5" custScaleX="68870" custScaleY="65728" custRadScaleRad="107690" custRadScaleInc="-46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BAA212-28F8-4195-AB74-E22D4B22B291}" type="pres">
      <dgm:prSet presAssocID="{230F9AFC-9CF1-40BE-BDBF-48C1E55FF4D0}" presName="sibTrans" presStyleLbl="sibTrans2D1" presStyleIdx="0" presStyleCnt="5" custScaleX="60298" custScaleY="44953" custLinFactNeighborX="33115" custLinFactNeighborY="-46714"/>
      <dgm:spPr/>
      <dgm:t>
        <a:bodyPr/>
        <a:lstStyle/>
        <a:p>
          <a:endParaRPr lang="hr-HR"/>
        </a:p>
      </dgm:t>
    </dgm:pt>
    <dgm:pt modelId="{D8F01B7C-05FA-4F24-AC57-A4539BEAB572}" type="pres">
      <dgm:prSet presAssocID="{230F9AFC-9CF1-40BE-BDBF-48C1E55FF4D0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28E4498D-E301-4905-B9DB-723306221EDA}" type="pres">
      <dgm:prSet presAssocID="{F539B19C-62CD-4147-B72E-6482317E44D1}" presName="node" presStyleLbl="node1" presStyleIdx="1" presStyleCnt="5" custScaleX="66741" custScaleY="67508" custRadScaleRad="158366" custRadScaleInc="3477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A78644-7924-4ADE-AABD-0177DC6DBF71}" type="pres">
      <dgm:prSet presAssocID="{C5DAFBB3-2445-4CE2-AF5B-E0D69B67C9D1}" presName="sibTrans" presStyleLbl="sibTrans2D1" presStyleIdx="1" presStyleCnt="5" custScaleX="43947" custScaleY="39835"/>
      <dgm:spPr/>
      <dgm:t>
        <a:bodyPr/>
        <a:lstStyle/>
        <a:p>
          <a:endParaRPr lang="hr-HR"/>
        </a:p>
      </dgm:t>
    </dgm:pt>
    <dgm:pt modelId="{EDF517DE-2DC5-4A1D-A37E-FD0C0B43D651}" type="pres">
      <dgm:prSet presAssocID="{C5DAFBB3-2445-4CE2-AF5B-E0D69B67C9D1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CB4E5CE6-99B7-43B8-B607-BCA9833CC444}" type="pres">
      <dgm:prSet presAssocID="{4D111D8B-AE8A-44C6-BF51-17DAC4EDB5E3}" presName="node" presStyleLbl="node1" presStyleIdx="2" presStyleCnt="5" custScaleX="82734" custScaleY="74338" custRadScaleRad="110708" custRadScaleInc="-2113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FB0783-A933-49AB-9A24-A88F85E79BFD}" type="pres">
      <dgm:prSet presAssocID="{5ED21EF9-1607-4600-ABDF-F0C52AF6FEBA}" presName="sibTrans" presStyleLbl="sibTrans2D1" presStyleIdx="2" presStyleCnt="5" custScaleX="47997" custScaleY="60320"/>
      <dgm:spPr/>
      <dgm:t>
        <a:bodyPr/>
        <a:lstStyle/>
        <a:p>
          <a:endParaRPr lang="hr-HR"/>
        </a:p>
      </dgm:t>
    </dgm:pt>
    <dgm:pt modelId="{69AAF982-E84E-4F27-8CE4-9C5571D5A5F8}" type="pres">
      <dgm:prSet presAssocID="{5ED21EF9-1607-4600-ABDF-F0C52AF6FEBA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F4B22C0E-42C3-4791-A451-660E50675391}" type="pres">
      <dgm:prSet presAssocID="{1460BE90-F9CD-43DC-B86D-AB1458092468}" presName="node" presStyleLbl="node1" presStyleIdx="3" presStyleCnt="5" custScaleX="82006" custScaleY="74338" custRadScaleRad="114795" custRadScaleInc="269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605D67-FE90-46B2-8448-980658410398}" type="pres">
      <dgm:prSet presAssocID="{5FBE56F6-CD3D-4173-AB47-005BC3780681}" presName="sibTrans" presStyleLbl="sibTrans2D1" presStyleIdx="3" presStyleCnt="5" custScaleX="58080" custScaleY="73992" custLinFactNeighborX="-44773" custLinFactNeighborY="43784"/>
      <dgm:spPr/>
      <dgm:t>
        <a:bodyPr/>
        <a:lstStyle/>
        <a:p>
          <a:endParaRPr lang="hr-HR"/>
        </a:p>
      </dgm:t>
    </dgm:pt>
    <dgm:pt modelId="{AC277DAF-E7B6-4852-8C38-2825496971F9}" type="pres">
      <dgm:prSet presAssocID="{5FBE56F6-CD3D-4173-AB47-005BC3780681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B5C1B11D-501A-41E3-86EA-FEF1C98DE0E4}" type="pres">
      <dgm:prSet presAssocID="{489A6538-EE02-409B-BBBF-C932E6230F9A}" presName="node" presStyleLbl="node1" presStyleIdx="4" presStyleCnt="5" custScaleX="71586" custScaleY="67508" custRadScaleRad="177798" custRadScaleInc="-3643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CF14A7-05F3-41EE-9345-FA409057185A}" type="pres">
      <dgm:prSet presAssocID="{2BF530B6-4AD6-42F8-B83D-53ECF106CFC5}" presName="sibTrans" presStyleLbl="sibTrans2D1" presStyleIdx="4" presStyleCnt="5" custAng="10734436" custFlipVert="1" custFlipHor="1" custScaleX="40718" custScaleY="67127" custLinFactNeighborX="-19772" custLinFactNeighborY="-80346"/>
      <dgm:spPr/>
      <dgm:t>
        <a:bodyPr/>
        <a:lstStyle/>
        <a:p>
          <a:endParaRPr lang="hr-HR"/>
        </a:p>
      </dgm:t>
    </dgm:pt>
    <dgm:pt modelId="{81193980-53EE-4FCF-AD5C-AE831F7864DB}" type="pres">
      <dgm:prSet presAssocID="{2BF530B6-4AD6-42F8-B83D-53ECF106CFC5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44884B17-5777-4840-A2B5-A77F93B586F1}" type="presOf" srcId="{5FBE56F6-CD3D-4173-AB47-005BC3780681}" destId="{B6605D67-FE90-46B2-8448-980658410398}" srcOrd="0" destOrd="0" presId="urn:microsoft.com/office/officeart/2005/8/layout/cycle2"/>
    <dgm:cxn modelId="{A3A54184-51DA-4327-AF3D-9AC19B68EF35}" type="presOf" srcId="{2BF530B6-4AD6-42F8-B83D-53ECF106CFC5}" destId="{81193980-53EE-4FCF-AD5C-AE831F7864DB}" srcOrd="1" destOrd="0" presId="urn:microsoft.com/office/officeart/2005/8/layout/cycle2"/>
    <dgm:cxn modelId="{BE52DF07-4D9A-4984-BBA6-C211D6643A2C}" type="presOf" srcId="{230F9AFC-9CF1-40BE-BDBF-48C1E55FF4D0}" destId="{D7BAA212-28F8-4195-AB74-E22D4B22B291}" srcOrd="0" destOrd="0" presId="urn:microsoft.com/office/officeart/2005/8/layout/cycle2"/>
    <dgm:cxn modelId="{718DEBD4-4783-479E-8CC1-3BECEEEECE80}" type="presOf" srcId="{7687A62D-29E5-4156-993D-AB4EBE434BD8}" destId="{45CFA44F-8CE1-48BA-88D7-E0F4A5CE46DF}" srcOrd="0" destOrd="0" presId="urn:microsoft.com/office/officeart/2005/8/layout/cycle2"/>
    <dgm:cxn modelId="{D885407C-E07E-4467-8621-6139019275C9}" srcId="{7687A62D-29E5-4156-993D-AB4EBE434BD8}" destId="{489A6538-EE02-409B-BBBF-C932E6230F9A}" srcOrd="4" destOrd="0" parTransId="{F76E958C-1BBA-4220-809B-38836812442D}" sibTransId="{2BF530B6-4AD6-42F8-B83D-53ECF106CFC5}"/>
    <dgm:cxn modelId="{38D8ACEA-0C60-4528-A710-6FBC7ADFCF7F}" type="presOf" srcId="{C5DAFBB3-2445-4CE2-AF5B-E0D69B67C9D1}" destId="{EDF517DE-2DC5-4A1D-A37E-FD0C0B43D651}" srcOrd="1" destOrd="0" presId="urn:microsoft.com/office/officeart/2005/8/layout/cycle2"/>
    <dgm:cxn modelId="{08901B41-C182-4AF3-B259-D9DA29EE6DFE}" srcId="{7687A62D-29E5-4156-993D-AB4EBE434BD8}" destId="{7AC3FA00-EEA4-471B-80D0-9ABD675F578C}" srcOrd="0" destOrd="0" parTransId="{7762C6AB-F26B-4E8B-80E3-C9D0814B64A2}" sibTransId="{230F9AFC-9CF1-40BE-BDBF-48C1E55FF4D0}"/>
    <dgm:cxn modelId="{D29170D6-9BBC-4D3D-8397-888AED640DCB}" type="presOf" srcId="{2BF530B6-4AD6-42F8-B83D-53ECF106CFC5}" destId="{77CF14A7-05F3-41EE-9345-FA409057185A}" srcOrd="0" destOrd="0" presId="urn:microsoft.com/office/officeart/2005/8/layout/cycle2"/>
    <dgm:cxn modelId="{CB672AC0-F2F2-4633-A10C-EF7039925FB2}" type="presOf" srcId="{7AC3FA00-EEA4-471B-80D0-9ABD675F578C}" destId="{4331CF6E-35EE-4CCA-BCD1-3038009233F5}" srcOrd="0" destOrd="0" presId="urn:microsoft.com/office/officeart/2005/8/layout/cycle2"/>
    <dgm:cxn modelId="{F1DE08A7-E7AC-4B38-AB89-869D1F71EAAF}" type="presOf" srcId="{1460BE90-F9CD-43DC-B86D-AB1458092468}" destId="{F4B22C0E-42C3-4791-A451-660E50675391}" srcOrd="0" destOrd="0" presId="urn:microsoft.com/office/officeart/2005/8/layout/cycle2"/>
    <dgm:cxn modelId="{E5243861-C5AA-40F2-B17E-F7204FF6AC23}" srcId="{7687A62D-29E5-4156-993D-AB4EBE434BD8}" destId="{4D111D8B-AE8A-44C6-BF51-17DAC4EDB5E3}" srcOrd="2" destOrd="0" parTransId="{1EB55A3F-0DDD-4291-A2CA-6A3573BBF4CE}" sibTransId="{5ED21EF9-1607-4600-ABDF-F0C52AF6FEBA}"/>
    <dgm:cxn modelId="{909E25E2-BD99-4C75-B7D3-F8548C1C0217}" srcId="{7687A62D-29E5-4156-993D-AB4EBE434BD8}" destId="{1460BE90-F9CD-43DC-B86D-AB1458092468}" srcOrd="3" destOrd="0" parTransId="{6F3FDF9C-5FD4-4ED9-ABAF-D90AF21D6ACC}" sibTransId="{5FBE56F6-CD3D-4173-AB47-005BC3780681}"/>
    <dgm:cxn modelId="{9395B3E2-55B2-4A66-8900-25876DA08CCF}" type="presOf" srcId="{F539B19C-62CD-4147-B72E-6482317E44D1}" destId="{28E4498D-E301-4905-B9DB-723306221EDA}" srcOrd="0" destOrd="0" presId="urn:microsoft.com/office/officeart/2005/8/layout/cycle2"/>
    <dgm:cxn modelId="{A17FA05C-0E6B-4C38-8990-A20F51F1B59C}" type="presOf" srcId="{230F9AFC-9CF1-40BE-BDBF-48C1E55FF4D0}" destId="{D8F01B7C-05FA-4F24-AC57-A4539BEAB572}" srcOrd="1" destOrd="0" presId="urn:microsoft.com/office/officeart/2005/8/layout/cycle2"/>
    <dgm:cxn modelId="{4135E43F-9A21-48EC-94C3-939D51801DC4}" type="presOf" srcId="{C5DAFBB3-2445-4CE2-AF5B-E0D69B67C9D1}" destId="{7AA78644-7924-4ADE-AABD-0177DC6DBF71}" srcOrd="0" destOrd="0" presId="urn:microsoft.com/office/officeart/2005/8/layout/cycle2"/>
    <dgm:cxn modelId="{FB138B08-A536-42F1-974F-33FC00B986F6}" type="presOf" srcId="{4D111D8B-AE8A-44C6-BF51-17DAC4EDB5E3}" destId="{CB4E5CE6-99B7-43B8-B607-BCA9833CC444}" srcOrd="0" destOrd="0" presId="urn:microsoft.com/office/officeart/2005/8/layout/cycle2"/>
    <dgm:cxn modelId="{44D1A59F-5C6F-450D-A069-9C13B7220AD2}" type="presOf" srcId="{489A6538-EE02-409B-BBBF-C932E6230F9A}" destId="{B5C1B11D-501A-41E3-86EA-FEF1C98DE0E4}" srcOrd="0" destOrd="0" presId="urn:microsoft.com/office/officeart/2005/8/layout/cycle2"/>
    <dgm:cxn modelId="{61921F4D-81FF-47F1-9337-286C43C478BA}" type="presOf" srcId="{5ED21EF9-1607-4600-ABDF-F0C52AF6FEBA}" destId="{19FB0783-A933-49AB-9A24-A88F85E79BFD}" srcOrd="0" destOrd="0" presId="urn:microsoft.com/office/officeart/2005/8/layout/cycle2"/>
    <dgm:cxn modelId="{9EACA6AD-EF63-425C-83B1-DF441BD5ED73}" type="presOf" srcId="{5FBE56F6-CD3D-4173-AB47-005BC3780681}" destId="{AC277DAF-E7B6-4852-8C38-2825496971F9}" srcOrd="1" destOrd="0" presId="urn:microsoft.com/office/officeart/2005/8/layout/cycle2"/>
    <dgm:cxn modelId="{6E4C5C9C-ABFE-4291-A87D-7372CC050D12}" srcId="{7687A62D-29E5-4156-993D-AB4EBE434BD8}" destId="{F539B19C-62CD-4147-B72E-6482317E44D1}" srcOrd="1" destOrd="0" parTransId="{72870E6A-1137-46BB-8066-792F0A0C2C1B}" sibTransId="{C5DAFBB3-2445-4CE2-AF5B-E0D69B67C9D1}"/>
    <dgm:cxn modelId="{13DDD046-AD07-41CA-84B0-049D5DAA5845}" type="presOf" srcId="{5ED21EF9-1607-4600-ABDF-F0C52AF6FEBA}" destId="{69AAF982-E84E-4F27-8CE4-9C5571D5A5F8}" srcOrd="1" destOrd="0" presId="urn:microsoft.com/office/officeart/2005/8/layout/cycle2"/>
    <dgm:cxn modelId="{B978E5BE-E801-41DD-9635-A036F19F86B2}" type="presParOf" srcId="{45CFA44F-8CE1-48BA-88D7-E0F4A5CE46DF}" destId="{4331CF6E-35EE-4CCA-BCD1-3038009233F5}" srcOrd="0" destOrd="0" presId="urn:microsoft.com/office/officeart/2005/8/layout/cycle2"/>
    <dgm:cxn modelId="{DEB97AF3-BD50-4E25-B836-7FC968E2CA0A}" type="presParOf" srcId="{45CFA44F-8CE1-48BA-88D7-E0F4A5CE46DF}" destId="{D7BAA212-28F8-4195-AB74-E22D4B22B291}" srcOrd="1" destOrd="0" presId="urn:microsoft.com/office/officeart/2005/8/layout/cycle2"/>
    <dgm:cxn modelId="{1ED024C8-C380-4C5A-AA48-4537D16974D0}" type="presParOf" srcId="{D7BAA212-28F8-4195-AB74-E22D4B22B291}" destId="{D8F01B7C-05FA-4F24-AC57-A4539BEAB572}" srcOrd="0" destOrd="0" presId="urn:microsoft.com/office/officeart/2005/8/layout/cycle2"/>
    <dgm:cxn modelId="{4A1C2497-3100-4F5F-831B-79B60C7F216F}" type="presParOf" srcId="{45CFA44F-8CE1-48BA-88D7-E0F4A5CE46DF}" destId="{28E4498D-E301-4905-B9DB-723306221EDA}" srcOrd="2" destOrd="0" presId="urn:microsoft.com/office/officeart/2005/8/layout/cycle2"/>
    <dgm:cxn modelId="{3671F068-C8AE-405D-BBF5-6787C02C1B0F}" type="presParOf" srcId="{45CFA44F-8CE1-48BA-88D7-E0F4A5CE46DF}" destId="{7AA78644-7924-4ADE-AABD-0177DC6DBF71}" srcOrd="3" destOrd="0" presId="urn:microsoft.com/office/officeart/2005/8/layout/cycle2"/>
    <dgm:cxn modelId="{5FA67917-1128-4C16-8E69-5BACFB47CD02}" type="presParOf" srcId="{7AA78644-7924-4ADE-AABD-0177DC6DBF71}" destId="{EDF517DE-2DC5-4A1D-A37E-FD0C0B43D651}" srcOrd="0" destOrd="0" presId="urn:microsoft.com/office/officeart/2005/8/layout/cycle2"/>
    <dgm:cxn modelId="{BEA3B2CF-E582-4BE7-A21C-474733C5FAD8}" type="presParOf" srcId="{45CFA44F-8CE1-48BA-88D7-E0F4A5CE46DF}" destId="{CB4E5CE6-99B7-43B8-B607-BCA9833CC444}" srcOrd="4" destOrd="0" presId="urn:microsoft.com/office/officeart/2005/8/layout/cycle2"/>
    <dgm:cxn modelId="{2912A4FD-86B6-454F-9AE1-BD6211EC7E60}" type="presParOf" srcId="{45CFA44F-8CE1-48BA-88D7-E0F4A5CE46DF}" destId="{19FB0783-A933-49AB-9A24-A88F85E79BFD}" srcOrd="5" destOrd="0" presId="urn:microsoft.com/office/officeart/2005/8/layout/cycle2"/>
    <dgm:cxn modelId="{C78E6442-139A-46FB-8A49-4C33511CE287}" type="presParOf" srcId="{19FB0783-A933-49AB-9A24-A88F85E79BFD}" destId="{69AAF982-E84E-4F27-8CE4-9C5571D5A5F8}" srcOrd="0" destOrd="0" presId="urn:microsoft.com/office/officeart/2005/8/layout/cycle2"/>
    <dgm:cxn modelId="{AC0F208C-EB53-40C3-AAD8-BD0630767FE2}" type="presParOf" srcId="{45CFA44F-8CE1-48BA-88D7-E0F4A5CE46DF}" destId="{F4B22C0E-42C3-4791-A451-660E50675391}" srcOrd="6" destOrd="0" presId="urn:microsoft.com/office/officeart/2005/8/layout/cycle2"/>
    <dgm:cxn modelId="{CF47D512-EF32-4A95-855E-B6E19D680D58}" type="presParOf" srcId="{45CFA44F-8CE1-48BA-88D7-E0F4A5CE46DF}" destId="{B6605D67-FE90-46B2-8448-980658410398}" srcOrd="7" destOrd="0" presId="urn:microsoft.com/office/officeart/2005/8/layout/cycle2"/>
    <dgm:cxn modelId="{03353CE5-BB53-46B1-9E2B-23834A34FF08}" type="presParOf" srcId="{B6605D67-FE90-46B2-8448-980658410398}" destId="{AC277DAF-E7B6-4852-8C38-2825496971F9}" srcOrd="0" destOrd="0" presId="urn:microsoft.com/office/officeart/2005/8/layout/cycle2"/>
    <dgm:cxn modelId="{63A897D7-4028-4DE3-AC49-3994D327DE60}" type="presParOf" srcId="{45CFA44F-8CE1-48BA-88D7-E0F4A5CE46DF}" destId="{B5C1B11D-501A-41E3-86EA-FEF1C98DE0E4}" srcOrd="8" destOrd="0" presId="urn:microsoft.com/office/officeart/2005/8/layout/cycle2"/>
    <dgm:cxn modelId="{03C1C348-2C6A-4289-A60E-ACDBE9C11CF4}" type="presParOf" srcId="{45CFA44F-8CE1-48BA-88D7-E0F4A5CE46DF}" destId="{77CF14A7-05F3-41EE-9345-FA409057185A}" srcOrd="9" destOrd="0" presId="urn:microsoft.com/office/officeart/2005/8/layout/cycle2"/>
    <dgm:cxn modelId="{F495EA93-0F47-4880-9A9E-FF11D6792A82}" type="presParOf" srcId="{77CF14A7-05F3-41EE-9345-FA409057185A}" destId="{81193980-53EE-4FCF-AD5C-AE831F7864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7A62D-29E5-4156-993D-AB4EBE434BD8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AC3FA00-EEA4-471B-80D0-9ABD675F578C}">
      <dgm:prSet phldrT="[Text]" custT="1"/>
      <dgm:spPr/>
      <dgm:t>
        <a:bodyPr/>
        <a:lstStyle/>
        <a:p>
          <a:r>
            <a:rPr lang="en-US" sz="1400" b="1" noProof="0" dirty="0" smtClean="0"/>
            <a:t>Conference</a:t>
          </a:r>
          <a:r>
            <a:rPr lang="hr-HR" sz="1400" b="1" noProof="0" dirty="0" smtClean="0"/>
            <a:t> </a:t>
          </a:r>
          <a:r>
            <a:rPr lang="en-US" sz="1400" b="1" noProof="0" dirty="0" smtClean="0"/>
            <a:t>(opening /closing)</a:t>
          </a:r>
          <a:endParaRPr lang="en-US" sz="1400" b="1" noProof="0" dirty="0"/>
        </a:p>
      </dgm:t>
    </dgm:pt>
    <dgm:pt modelId="{7762C6AB-F26B-4E8B-80E3-C9D0814B64A2}" type="parTrans" cxnId="{08901B41-C182-4AF3-B259-D9DA29EE6DFE}">
      <dgm:prSet/>
      <dgm:spPr/>
      <dgm:t>
        <a:bodyPr/>
        <a:lstStyle/>
        <a:p>
          <a:endParaRPr lang="hr-HR"/>
        </a:p>
      </dgm:t>
    </dgm:pt>
    <dgm:pt modelId="{230F9AFC-9CF1-40BE-BDBF-48C1E55FF4D0}" type="sibTrans" cxnId="{08901B41-C182-4AF3-B259-D9DA29EE6DFE}">
      <dgm:prSet/>
      <dgm:spPr/>
      <dgm:t>
        <a:bodyPr/>
        <a:lstStyle/>
        <a:p>
          <a:endParaRPr lang="hr-HR"/>
        </a:p>
      </dgm:t>
    </dgm:pt>
    <dgm:pt modelId="{F539B19C-62CD-4147-B72E-6482317E44D1}">
      <dgm:prSet phldrT="[Text]" custT="1"/>
      <dgm:spPr/>
      <dgm:t>
        <a:bodyPr/>
        <a:lstStyle/>
        <a:p>
          <a:r>
            <a:rPr lang="en-US" sz="1400" b="1" noProof="0" dirty="0" smtClean="0"/>
            <a:t>Regional meeting (beginning/end)</a:t>
          </a:r>
          <a:endParaRPr lang="en-US" sz="1400" b="1" noProof="0" dirty="0"/>
        </a:p>
      </dgm:t>
    </dgm:pt>
    <dgm:pt modelId="{72870E6A-1137-46BB-8066-792F0A0C2C1B}" type="parTrans" cxnId="{6E4C5C9C-ABFE-4291-A87D-7372CC050D12}">
      <dgm:prSet/>
      <dgm:spPr/>
      <dgm:t>
        <a:bodyPr/>
        <a:lstStyle/>
        <a:p>
          <a:endParaRPr lang="hr-HR"/>
        </a:p>
      </dgm:t>
    </dgm:pt>
    <dgm:pt modelId="{C5DAFBB3-2445-4CE2-AF5B-E0D69B67C9D1}" type="sibTrans" cxnId="{6E4C5C9C-ABFE-4291-A87D-7372CC050D12}">
      <dgm:prSet/>
      <dgm:spPr/>
      <dgm:t>
        <a:bodyPr/>
        <a:lstStyle/>
        <a:p>
          <a:endParaRPr lang="hr-HR"/>
        </a:p>
      </dgm:t>
    </dgm:pt>
    <dgm:pt modelId="{4D111D8B-AE8A-44C6-BF51-17DAC4EDB5E3}">
      <dgm:prSet phldrT="[Text]"/>
      <dgm:spPr/>
      <dgm:t>
        <a:bodyPr/>
        <a:lstStyle/>
        <a:p>
          <a:r>
            <a:rPr lang="en-US" b="1" noProof="0" dirty="0" smtClean="0"/>
            <a:t>Evaluation</a:t>
          </a:r>
          <a:endParaRPr lang="en-US" b="1" noProof="0" dirty="0"/>
        </a:p>
      </dgm:t>
    </dgm:pt>
    <dgm:pt modelId="{1EB55A3F-0DDD-4291-A2CA-6A3573BBF4CE}" type="parTrans" cxnId="{E5243861-C5AA-40F2-B17E-F7204FF6AC23}">
      <dgm:prSet/>
      <dgm:spPr/>
      <dgm:t>
        <a:bodyPr/>
        <a:lstStyle/>
        <a:p>
          <a:endParaRPr lang="hr-HR"/>
        </a:p>
      </dgm:t>
    </dgm:pt>
    <dgm:pt modelId="{5ED21EF9-1607-4600-ABDF-F0C52AF6FEBA}" type="sibTrans" cxnId="{E5243861-C5AA-40F2-B17E-F7204FF6AC23}">
      <dgm:prSet/>
      <dgm:spPr/>
      <dgm:t>
        <a:bodyPr/>
        <a:lstStyle/>
        <a:p>
          <a:endParaRPr lang="hr-HR"/>
        </a:p>
      </dgm:t>
    </dgm:pt>
    <dgm:pt modelId="{1460BE90-F9CD-43DC-B86D-AB1458092468}">
      <dgm:prSet phldrT="[Text]"/>
      <dgm:spPr/>
      <dgm:t>
        <a:bodyPr/>
        <a:lstStyle/>
        <a:p>
          <a:r>
            <a:rPr lang="en-US" b="1" noProof="0" dirty="0" smtClean="0"/>
            <a:t>Partners meeting</a:t>
          </a:r>
          <a:endParaRPr lang="en-US" b="1" noProof="0" dirty="0"/>
        </a:p>
      </dgm:t>
    </dgm:pt>
    <dgm:pt modelId="{6F3FDF9C-5FD4-4ED9-ABAF-D90AF21D6ACC}" type="parTrans" cxnId="{909E25E2-BD99-4C75-B7D3-F8548C1C0217}">
      <dgm:prSet/>
      <dgm:spPr/>
      <dgm:t>
        <a:bodyPr/>
        <a:lstStyle/>
        <a:p>
          <a:endParaRPr lang="hr-HR"/>
        </a:p>
      </dgm:t>
    </dgm:pt>
    <dgm:pt modelId="{5FBE56F6-CD3D-4173-AB47-005BC3780681}" type="sibTrans" cxnId="{909E25E2-BD99-4C75-B7D3-F8548C1C0217}">
      <dgm:prSet/>
      <dgm:spPr/>
      <dgm:t>
        <a:bodyPr/>
        <a:lstStyle/>
        <a:p>
          <a:endParaRPr lang="hr-HR"/>
        </a:p>
      </dgm:t>
    </dgm:pt>
    <dgm:pt modelId="{489A6538-EE02-409B-BBBF-C932E6230F9A}">
      <dgm:prSet phldrT="[Text]" custT="1"/>
      <dgm:spPr/>
      <dgm:t>
        <a:bodyPr/>
        <a:lstStyle/>
        <a:p>
          <a:r>
            <a:rPr lang="en-US" sz="1400" b="1" noProof="0" dirty="0" smtClean="0"/>
            <a:t>Promotion</a:t>
          </a:r>
          <a:r>
            <a:rPr lang="hr-HR" sz="1400" b="1" noProof="0" dirty="0" smtClean="0"/>
            <a:t> &amp; </a:t>
          </a:r>
          <a:r>
            <a:rPr lang="en-US" sz="1400" b="1" dirty="0" smtClean="0"/>
            <a:t>recommendations</a:t>
          </a:r>
          <a:endParaRPr lang="en-US" sz="1400" b="1" noProof="0" dirty="0"/>
        </a:p>
      </dgm:t>
    </dgm:pt>
    <dgm:pt modelId="{F76E958C-1BBA-4220-809B-38836812442D}" type="parTrans" cxnId="{D885407C-E07E-4467-8621-6139019275C9}">
      <dgm:prSet/>
      <dgm:spPr/>
      <dgm:t>
        <a:bodyPr/>
        <a:lstStyle/>
        <a:p>
          <a:endParaRPr lang="hr-HR"/>
        </a:p>
      </dgm:t>
    </dgm:pt>
    <dgm:pt modelId="{2BF530B6-4AD6-42F8-B83D-53ECF106CFC5}" type="sibTrans" cxnId="{D885407C-E07E-4467-8621-6139019275C9}">
      <dgm:prSet/>
      <dgm:spPr/>
      <dgm:t>
        <a:bodyPr/>
        <a:lstStyle/>
        <a:p>
          <a:endParaRPr lang="hr-HR"/>
        </a:p>
      </dgm:t>
    </dgm:pt>
    <dgm:pt modelId="{45CFA44F-8CE1-48BA-88D7-E0F4A5CE46DF}" type="pres">
      <dgm:prSet presAssocID="{7687A62D-29E5-4156-993D-AB4EBE434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331CF6E-35EE-4CCA-BCD1-3038009233F5}" type="pres">
      <dgm:prSet presAssocID="{7AC3FA00-EEA4-471B-80D0-9ABD675F578C}" presName="node" presStyleLbl="node1" presStyleIdx="0" presStyleCnt="5" custScaleX="76877" custScaleY="76346" custRadScaleRad="141502" custRadScaleInc="-25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BAA212-28F8-4195-AB74-E22D4B22B291}" type="pres">
      <dgm:prSet presAssocID="{230F9AFC-9CF1-40BE-BDBF-48C1E55FF4D0}" presName="sibTrans" presStyleLbl="sibTrans2D1" presStyleIdx="0" presStyleCnt="5" custScaleX="39969" custScaleY="51747"/>
      <dgm:spPr/>
      <dgm:t>
        <a:bodyPr/>
        <a:lstStyle/>
        <a:p>
          <a:endParaRPr lang="hr-HR"/>
        </a:p>
      </dgm:t>
    </dgm:pt>
    <dgm:pt modelId="{D8F01B7C-05FA-4F24-AC57-A4539BEAB572}" type="pres">
      <dgm:prSet presAssocID="{230F9AFC-9CF1-40BE-BDBF-48C1E55FF4D0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28E4498D-E301-4905-B9DB-723306221EDA}" type="pres">
      <dgm:prSet presAssocID="{F539B19C-62CD-4147-B72E-6482317E44D1}" presName="node" presStyleLbl="node1" presStyleIdx="1" presStyleCnt="5" custScaleX="68511" custScaleY="72180" custRadScaleRad="136075" custRadScaleInc="-79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A78644-7924-4ADE-AABD-0177DC6DBF71}" type="pres">
      <dgm:prSet presAssocID="{C5DAFBB3-2445-4CE2-AF5B-E0D69B67C9D1}" presName="sibTrans" presStyleLbl="sibTrans2D1" presStyleIdx="1" presStyleCnt="5" custScaleX="60228" custScaleY="61604"/>
      <dgm:spPr/>
      <dgm:t>
        <a:bodyPr/>
        <a:lstStyle/>
        <a:p>
          <a:endParaRPr lang="hr-HR"/>
        </a:p>
      </dgm:t>
    </dgm:pt>
    <dgm:pt modelId="{EDF517DE-2DC5-4A1D-A37E-FD0C0B43D651}" type="pres">
      <dgm:prSet presAssocID="{C5DAFBB3-2445-4CE2-AF5B-E0D69B67C9D1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CB4E5CE6-99B7-43B8-B607-BCA9833CC444}" type="pres">
      <dgm:prSet presAssocID="{4D111D8B-AE8A-44C6-BF51-17DAC4EDB5E3}" presName="node" presStyleLbl="node1" presStyleIdx="2" presStyleCnt="5" custScaleX="74573" custScaleY="68574" custRadScaleRad="121875" custRadScaleInc="-310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FB0783-A933-49AB-9A24-A88F85E79BFD}" type="pres">
      <dgm:prSet presAssocID="{5ED21EF9-1607-4600-ABDF-F0C52AF6FEBA}" presName="sibTrans" presStyleLbl="sibTrans2D1" presStyleIdx="2" presStyleCnt="5" custScaleX="43200" custScaleY="47456"/>
      <dgm:spPr/>
      <dgm:t>
        <a:bodyPr/>
        <a:lstStyle/>
        <a:p>
          <a:endParaRPr lang="hr-HR"/>
        </a:p>
      </dgm:t>
    </dgm:pt>
    <dgm:pt modelId="{69AAF982-E84E-4F27-8CE4-9C5571D5A5F8}" type="pres">
      <dgm:prSet presAssocID="{5ED21EF9-1607-4600-ABDF-F0C52AF6FEBA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F4B22C0E-42C3-4791-A451-660E50675391}" type="pres">
      <dgm:prSet presAssocID="{1460BE90-F9CD-43DC-B86D-AB1458092468}" presName="node" presStyleLbl="node1" presStyleIdx="3" presStyleCnt="5" custScaleX="77607" custScaleY="72195" custRadScaleRad="122229" custRadScaleInc="409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605D67-FE90-46B2-8448-980658410398}" type="pres">
      <dgm:prSet presAssocID="{5FBE56F6-CD3D-4173-AB47-005BC3780681}" presName="sibTrans" presStyleLbl="sibTrans2D1" presStyleIdx="3" presStyleCnt="5" custScaleX="51945" custScaleY="57767"/>
      <dgm:spPr/>
      <dgm:t>
        <a:bodyPr/>
        <a:lstStyle/>
        <a:p>
          <a:endParaRPr lang="hr-HR"/>
        </a:p>
      </dgm:t>
    </dgm:pt>
    <dgm:pt modelId="{AC277DAF-E7B6-4852-8C38-2825496971F9}" type="pres">
      <dgm:prSet presAssocID="{5FBE56F6-CD3D-4173-AB47-005BC3780681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B5C1B11D-501A-41E3-86EA-FEF1C98DE0E4}" type="pres">
      <dgm:prSet presAssocID="{489A6538-EE02-409B-BBBF-C932E6230F9A}" presName="node" presStyleLbl="node1" presStyleIdx="4" presStyleCnt="5" custScaleX="81386" custScaleY="78260" custRadScaleRad="137342" custRadScaleInc="15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CF14A7-05F3-41EE-9345-FA409057185A}" type="pres">
      <dgm:prSet presAssocID="{2BF530B6-4AD6-42F8-B83D-53ECF106CFC5}" presName="sibTrans" presStyleLbl="sibTrans2D1" presStyleIdx="4" presStyleCnt="5" custScaleX="51082" custScaleY="48690"/>
      <dgm:spPr/>
      <dgm:t>
        <a:bodyPr/>
        <a:lstStyle/>
        <a:p>
          <a:endParaRPr lang="hr-HR"/>
        </a:p>
      </dgm:t>
    </dgm:pt>
    <dgm:pt modelId="{81193980-53EE-4FCF-AD5C-AE831F7864DB}" type="pres">
      <dgm:prSet presAssocID="{2BF530B6-4AD6-42F8-B83D-53ECF106CFC5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CF74E63B-CC9B-4D86-AD4A-1093D040DEF0}" type="presOf" srcId="{5ED21EF9-1607-4600-ABDF-F0C52AF6FEBA}" destId="{19FB0783-A933-49AB-9A24-A88F85E79BFD}" srcOrd="0" destOrd="0" presId="urn:microsoft.com/office/officeart/2005/8/layout/cycle2"/>
    <dgm:cxn modelId="{CAA92F10-448F-4232-8BAD-B6896A2D43AF}" type="presOf" srcId="{F539B19C-62CD-4147-B72E-6482317E44D1}" destId="{28E4498D-E301-4905-B9DB-723306221EDA}" srcOrd="0" destOrd="0" presId="urn:microsoft.com/office/officeart/2005/8/layout/cycle2"/>
    <dgm:cxn modelId="{81ED764C-26A7-43ED-B583-6B5A7111DFC8}" type="presOf" srcId="{230F9AFC-9CF1-40BE-BDBF-48C1E55FF4D0}" destId="{D8F01B7C-05FA-4F24-AC57-A4539BEAB572}" srcOrd="1" destOrd="0" presId="urn:microsoft.com/office/officeart/2005/8/layout/cycle2"/>
    <dgm:cxn modelId="{49DAD4DE-9D35-463B-8101-FD1885FC0EF8}" type="presOf" srcId="{5ED21EF9-1607-4600-ABDF-F0C52AF6FEBA}" destId="{69AAF982-E84E-4F27-8CE4-9C5571D5A5F8}" srcOrd="1" destOrd="0" presId="urn:microsoft.com/office/officeart/2005/8/layout/cycle2"/>
    <dgm:cxn modelId="{9162B02B-F9D6-4D1D-AEFF-FD2BB169FD87}" type="presOf" srcId="{4D111D8B-AE8A-44C6-BF51-17DAC4EDB5E3}" destId="{CB4E5CE6-99B7-43B8-B607-BCA9833CC444}" srcOrd="0" destOrd="0" presId="urn:microsoft.com/office/officeart/2005/8/layout/cycle2"/>
    <dgm:cxn modelId="{B4A61072-B247-4837-A408-7A59E98B93E4}" type="presOf" srcId="{5FBE56F6-CD3D-4173-AB47-005BC3780681}" destId="{AC277DAF-E7B6-4852-8C38-2825496971F9}" srcOrd="1" destOrd="0" presId="urn:microsoft.com/office/officeart/2005/8/layout/cycle2"/>
    <dgm:cxn modelId="{AD1AA439-3541-4C35-8A04-BF08B52BE778}" type="presOf" srcId="{7687A62D-29E5-4156-993D-AB4EBE434BD8}" destId="{45CFA44F-8CE1-48BA-88D7-E0F4A5CE46DF}" srcOrd="0" destOrd="0" presId="urn:microsoft.com/office/officeart/2005/8/layout/cycle2"/>
    <dgm:cxn modelId="{60895C06-B24E-46F3-9C95-8356B8C2239D}" type="presOf" srcId="{5FBE56F6-CD3D-4173-AB47-005BC3780681}" destId="{B6605D67-FE90-46B2-8448-980658410398}" srcOrd="0" destOrd="0" presId="urn:microsoft.com/office/officeart/2005/8/layout/cycle2"/>
    <dgm:cxn modelId="{9FB4007C-A443-4982-AE51-670C59F5F82C}" type="presOf" srcId="{1460BE90-F9CD-43DC-B86D-AB1458092468}" destId="{F4B22C0E-42C3-4791-A451-660E50675391}" srcOrd="0" destOrd="0" presId="urn:microsoft.com/office/officeart/2005/8/layout/cycle2"/>
    <dgm:cxn modelId="{856DF424-0E6C-424A-A0DC-F872C8ABA53D}" type="presOf" srcId="{230F9AFC-9CF1-40BE-BDBF-48C1E55FF4D0}" destId="{D7BAA212-28F8-4195-AB74-E22D4B22B291}" srcOrd="0" destOrd="0" presId="urn:microsoft.com/office/officeart/2005/8/layout/cycle2"/>
    <dgm:cxn modelId="{6E4C5C9C-ABFE-4291-A87D-7372CC050D12}" srcId="{7687A62D-29E5-4156-993D-AB4EBE434BD8}" destId="{F539B19C-62CD-4147-B72E-6482317E44D1}" srcOrd="1" destOrd="0" parTransId="{72870E6A-1137-46BB-8066-792F0A0C2C1B}" sibTransId="{C5DAFBB3-2445-4CE2-AF5B-E0D69B67C9D1}"/>
    <dgm:cxn modelId="{E5243861-C5AA-40F2-B17E-F7204FF6AC23}" srcId="{7687A62D-29E5-4156-993D-AB4EBE434BD8}" destId="{4D111D8B-AE8A-44C6-BF51-17DAC4EDB5E3}" srcOrd="2" destOrd="0" parTransId="{1EB55A3F-0DDD-4291-A2CA-6A3573BBF4CE}" sibTransId="{5ED21EF9-1607-4600-ABDF-F0C52AF6FEBA}"/>
    <dgm:cxn modelId="{DA161FC4-2F6F-4C64-B475-06CB6B91A95F}" type="presOf" srcId="{C5DAFBB3-2445-4CE2-AF5B-E0D69B67C9D1}" destId="{EDF517DE-2DC5-4A1D-A37E-FD0C0B43D651}" srcOrd="1" destOrd="0" presId="urn:microsoft.com/office/officeart/2005/8/layout/cycle2"/>
    <dgm:cxn modelId="{0F6AF308-EDF9-4FFA-AC5D-5E620C2A797F}" type="presOf" srcId="{2BF530B6-4AD6-42F8-B83D-53ECF106CFC5}" destId="{77CF14A7-05F3-41EE-9345-FA409057185A}" srcOrd="0" destOrd="0" presId="urn:microsoft.com/office/officeart/2005/8/layout/cycle2"/>
    <dgm:cxn modelId="{523774DA-2EC6-4755-8170-33AF1434F300}" type="presOf" srcId="{C5DAFBB3-2445-4CE2-AF5B-E0D69B67C9D1}" destId="{7AA78644-7924-4ADE-AABD-0177DC6DBF71}" srcOrd="0" destOrd="0" presId="urn:microsoft.com/office/officeart/2005/8/layout/cycle2"/>
    <dgm:cxn modelId="{08901B41-C182-4AF3-B259-D9DA29EE6DFE}" srcId="{7687A62D-29E5-4156-993D-AB4EBE434BD8}" destId="{7AC3FA00-EEA4-471B-80D0-9ABD675F578C}" srcOrd="0" destOrd="0" parTransId="{7762C6AB-F26B-4E8B-80E3-C9D0814B64A2}" sibTransId="{230F9AFC-9CF1-40BE-BDBF-48C1E55FF4D0}"/>
    <dgm:cxn modelId="{D885407C-E07E-4467-8621-6139019275C9}" srcId="{7687A62D-29E5-4156-993D-AB4EBE434BD8}" destId="{489A6538-EE02-409B-BBBF-C932E6230F9A}" srcOrd="4" destOrd="0" parTransId="{F76E958C-1BBA-4220-809B-38836812442D}" sibTransId="{2BF530B6-4AD6-42F8-B83D-53ECF106CFC5}"/>
    <dgm:cxn modelId="{909E25E2-BD99-4C75-B7D3-F8548C1C0217}" srcId="{7687A62D-29E5-4156-993D-AB4EBE434BD8}" destId="{1460BE90-F9CD-43DC-B86D-AB1458092468}" srcOrd="3" destOrd="0" parTransId="{6F3FDF9C-5FD4-4ED9-ABAF-D90AF21D6ACC}" sibTransId="{5FBE56F6-CD3D-4173-AB47-005BC3780681}"/>
    <dgm:cxn modelId="{FC133F26-68D9-48BF-886B-E6EA43A94852}" type="presOf" srcId="{2BF530B6-4AD6-42F8-B83D-53ECF106CFC5}" destId="{81193980-53EE-4FCF-AD5C-AE831F7864DB}" srcOrd="1" destOrd="0" presId="urn:microsoft.com/office/officeart/2005/8/layout/cycle2"/>
    <dgm:cxn modelId="{FC22F275-5F80-42A1-B919-46AC985CF816}" type="presOf" srcId="{489A6538-EE02-409B-BBBF-C932E6230F9A}" destId="{B5C1B11D-501A-41E3-86EA-FEF1C98DE0E4}" srcOrd="0" destOrd="0" presId="urn:microsoft.com/office/officeart/2005/8/layout/cycle2"/>
    <dgm:cxn modelId="{575A625B-79E4-42D2-ACD4-8312B90D09CA}" type="presOf" srcId="{7AC3FA00-EEA4-471B-80D0-9ABD675F578C}" destId="{4331CF6E-35EE-4CCA-BCD1-3038009233F5}" srcOrd="0" destOrd="0" presId="urn:microsoft.com/office/officeart/2005/8/layout/cycle2"/>
    <dgm:cxn modelId="{2FEADEF4-EA63-40FB-86AA-26A7D03DD96C}" type="presParOf" srcId="{45CFA44F-8CE1-48BA-88D7-E0F4A5CE46DF}" destId="{4331CF6E-35EE-4CCA-BCD1-3038009233F5}" srcOrd="0" destOrd="0" presId="urn:microsoft.com/office/officeart/2005/8/layout/cycle2"/>
    <dgm:cxn modelId="{3B4B1CE6-92A1-4084-A574-99C78E7F10F8}" type="presParOf" srcId="{45CFA44F-8CE1-48BA-88D7-E0F4A5CE46DF}" destId="{D7BAA212-28F8-4195-AB74-E22D4B22B291}" srcOrd="1" destOrd="0" presId="urn:microsoft.com/office/officeart/2005/8/layout/cycle2"/>
    <dgm:cxn modelId="{83A636A5-1A30-4E0A-8E12-FA23F4B45644}" type="presParOf" srcId="{D7BAA212-28F8-4195-AB74-E22D4B22B291}" destId="{D8F01B7C-05FA-4F24-AC57-A4539BEAB572}" srcOrd="0" destOrd="0" presId="urn:microsoft.com/office/officeart/2005/8/layout/cycle2"/>
    <dgm:cxn modelId="{018340EC-8A66-4B33-B995-F73AB3B84A64}" type="presParOf" srcId="{45CFA44F-8CE1-48BA-88D7-E0F4A5CE46DF}" destId="{28E4498D-E301-4905-B9DB-723306221EDA}" srcOrd="2" destOrd="0" presId="urn:microsoft.com/office/officeart/2005/8/layout/cycle2"/>
    <dgm:cxn modelId="{00C384E1-A300-4F3D-9EBE-70D139D20048}" type="presParOf" srcId="{45CFA44F-8CE1-48BA-88D7-E0F4A5CE46DF}" destId="{7AA78644-7924-4ADE-AABD-0177DC6DBF71}" srcOrd="3" destOrd="0" presId="urn:microsoft.com/office/officeart/2005/8/layout/cycle2"/>
    <dgm:cxn modelId="{58943EC8-29DD-4957-AA8F-D50EDCEE8ACE}" type="presParOf" srcId="{7AA78644-7924-4ADE-AABD-0177DC6DBF71}" destId="{EDF517DE-2DC5-4A1D-A37E-FD0C0B43D651}" srcOrd="0" destOrd="0" presId="urn:microsoft.com/office/officeart/2005/8/layout/cycle2"/>
    <dgm:cxn modelId="{505B5E5C-A652-4B4F-B270-BB608DDE4679}" type="presParOf" srcId="{45CFA44F-8CE1-48BA-88D7-E0F4A5CE46DF}" destId="{CB4E5CE6-99B7-43B8-B607-BCA9833CC444}" srcOrd="4" destOrd="0" presId="urn:microsoft.com/office/officeart/2005/8/layout/cycle2"/>
    <dgm:cxn modelId="{AFE24CE4-B1F1-44D0-B50A-35CC1254FF94}" type="presParOf" srcId="{45CFA44F-8CE1-48BA-88D7-E0F4A5CE46DF}" destId="{19FB0783-A933-49AB-9A24-A88F85E79BFD}" srcOrd="5" destOrd="0" presId="urn:microsoft.com/office/officeart/2005/8/layout/cycle2"/>
    <dgm:cxn modelId="{B761F77F-2C14-45F8-A25C-93C5B14E6F92}" type="presParOf" srcId="{19FB0783-A933-49AB-9A24-A88F85E79BFD}" destId="{69AAF982-E84E-4F27-8CE4-9C5571D5A5F8}" srcOrd="0" destOrd="0" presId="urn:microsoft.com/office/officeart/2005/8/layout/cycle2"/>
    <dgm:cxn modelId="{48D83F2C-0BB3-4C11-8EEA-97CB4FF67B47}" type="presParOf" srcId="{45CFA44F-8CE1-48BA-88D7-E0F4A5CE46DF}" destId="{F4B22C0E-42C3-4791-A451-660E50675391}" srcOrd="6" destOrd="0" presId="urn:microsoft.com/office/officeart/2005/8/layout/cycle2"/>
    <dgm:cxn modelId="{41C02E64-2052-4170-B593-127879C31708}" type="presParOf" srcId="{45CFA44F-8CE1-48BA-88D7-E0F4A5CE46DF}" destId="{B6605D67-FE90-46B2-8448-980658410398}" srcOrd="7" destOrd="0" presId="urn:microsoft.com/office/officeart/2005/8/layout/cycle2"/>
    <dgm:cxn modelId="{E720BB81-2AB3-459D-98A5-9534B1297E1D}" type="presParOf" srcId="{B6605D67-FE90-46B2-8448-980658410398}" destId="{AC277DAF-E7B6-4852-8C38-2825496971F9}" srcOrd="0" destOrd="0" presId="urn:microsoft.com/office/officeart/2005/8/layout/cycle2"/>
    <dgm:cxn modelId="{F9580AD7-6E7B-4E98-AC6D-166C9E4A35A1}" type="presParOf" srcId="{45CFA44F-8CE1-48BA-88D7-E0F4A5CE46DF}" destId="{B5C1B11D-501A-41E3-86EA-FEF1C98DE0E4}" srcOrd="8" destOrd="0" presId="urn:microsoft.com/office/officeart/2005/8/layout/cycle2"/>
    <dgm:cxn modelId="{7C1489A9-7279-458D-A823-1752421D819F}" type="presParOf" srcId="{45CFA44F-8CE1-48BA-88D7-E0F4A5CE46DF}" destId="{77CF14A7-05F3-41EE-9345-FA409057185A}" srcOrd="9" destOrd="0" presId="urn:microsoft.com/office/officeart/2005/8/layout/cycle2"/>
    <dgm:cxn modelId="{9D7AF5BC-8279-4FA9-A85D-4744E1F95417}" type="presParOf" srcId="{77CF14A7-05F3-41EE-9345-FA409057185A}" destId="{81193980-53EE-4FCF-AD5C-AE831F7864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3C6CC-CE38-4554-920C-45EF0825466A}">
      <dsp:nvSpPr>
        <dsp:cNvPr id="0" name=""/>
        <dsp:cNvSpPr/>
      </dsp:nvSpPr>
      <dsp:spPr>
        <a:xfrm>
          <a:off x="4425821" y="864596"/>
          <a:ext cx="3041094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3041094" y="246570"/>
              </a:lnTo>
              <a:lnTo>
                <a:pt x="3041094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0DC77-8E5D-4E07-9B18-6BE75D97A084}">
      <dsp:nvSpPr>
        <dsp:cNvPr id="0" name=""/>
        <dsp:cNvSpPr/>
      </dsp:nvSpPr>
      <dsp:spPr>
        <a:xfrm>
          <a:off x="4425821" y="864596"/>
          <a:ext cx="1520547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1520547" y="246570"/>
              </a:lnTo>
              <a:lnTo>
                <a:pt x="1520547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A5C50-1619-4E9F-95A6-5E3DDF8964AB}">
      <dsp:nvSpPr>
        <dsp:cNvPr id="0" name=""/>
        <dsp:cNvSpPr/>
      </dsp:nvSpPr>
      <dsp:spPr>
        <a:xfrm>
          <a:off x="4425821" y="2016410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760273" y="246570"/>
              </a:lnTo>
              <a:lnTo>
                <a:pt x="760273" y="36182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F6331-0127-41D6-B3F9-A96FCB385B20}">
      <dsp:nvSpPr>
        <dsp:cNvPr id="0" name=""/>
        <dsp:cNvSpPr/>
      </dsp:nvSpPr>
      <dsp:spPr>
        <a:xfrm>
          <a:off x="3665547" y="3168225"/>
          <a:ext cx="999285" cy="38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17"/>
              </a:lnTo>
              <a:lnTo>
                <a:pt x="999285" y="273517"/>
              </a:lnTo>
              <a:lnTo>
                <a:pt x="999285" y="38876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27EAB-1958-411E-9294-315C1B07F56D}">
      <dsp:nvSpPr>
        <dsp:cNvPr id="0" name=""/>
        <dsp:cNvSpPr/>
      </dsp:nvSpPr>
      <dsp:spPr>
        <a:xfrm>
          <a:off x="3665547" y="2016410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760273" y="0"/>
              </a:moveTo>
              <a:lnTo>
                <a:pt x="760273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09A25-6E13-434E-B4D4-828D20A08E86}">
      <dsp:nvSpPr>
        <dsp:cNvPr id="0" name=""/>
        <dsp:cNvSpPr/>
      </dsp:nvSpPr>
      <dsp:spPr>
        <a:xfrm>
          <a:off x="4380101" y="864596"/>
          <a:ext cx="91440" cy="361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80692-1AE2-49FE-9A92-FD7EE4F75CE2}">
      <dsp:nvSpPr>
        <dsp:cNvPr id="0" name=""/>
        <dsp:cNvSpPr/>
      </dsp:nvSpPr>
      <dsp:spPr>
        <a:xfrm>
          <a:off x="1384726" y="2016410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760273" y="246570"/>
              </a:lnTo>
              <a:lnTo>
                <a:pt x="760273" y="36182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7CFC8-5FFB-4CC8-90F5-B0EEDAB83D7B}">
      <dsp:nvSpPr>
        <dsp:cNvPr id="0" name=""/>
        <dsp:cNvSpPr/>
      </dsp:nvSpPr>
      <dsp:spPr>
        <a:xfrm>
          <a:off x="624453" y="3168225"/>
          <a:ext cx="872028" cy="31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09"/>
              </a:lnTo>
              <a:lnTo>
                <a:pt x="872028" y="201509"/>
              </a:lnTo>
              <a:lnTo>
                <a:pt x="872028" y="31675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757BB-0A74-4333-B406-2135814E6360}">
      <dsp:nvSpPr>
        <dsp:cNvPr id="0" name=""/>
        <dsp:cNvSpPr/>
      </dsp:nvSpPr>
      <dsp:spPr>
        <a:xfrm>
          <a:off x="624453" y="2016410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760273" y="0"/>
              </a:moveTo>
              <a:lnTo>
                <a:pt x="760273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57E8-008D-444F-9CFD-FB3F31C6301B}">
      <dsp:nvSpPr>
        <dsp:cNvPr id="0" name=""/>
        <dsp:cNvSpPr/>
      </dsp:nvSpPr>
      <dsp:spPr>
        <a:xfrm>
          <a:off x="1384726" y="864596"/>
          <a:ext cx="3041094" cy="361821"/>
        </a:xfrm>
        <a:custGeom>
          <a:avLst/>
          <a:gdLst/>
          <a:ahLst/>
          <a:cxnLst/>
          <a:rect l="0" t="0" r="0" b="0"/>
          <a:pathLst>
            <a:path>
              <a:moveTo>
                <a:pt x="3041094" y="0"/>
              </a:moveTo>
              <a:lnTo>
                <a:pt x="3041094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0F604-E399-4142-95FA-3BF4E744CF79}">
      <dsp:nvSpPr>
        <dsp:cNvPr id="0" name=""/>
        <dsp:cNvSpPr/>
      </dsp:nvSpPr>
      <dsp:spPr>
        <a:xfrm>
          <a:off x="3803778" y="74603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1D3EE-487A-48E8-94D7-05AA5E81524A}">
      <dsp:nvSpPr>
        <dsp:cNvPr id="0" name=""/>
        <dsp:cNvSpPr/>
      </dsp:nvSpPr>
      <dsp:spPr>
        <a:xfrm>
          <a:off x="3942010" y="205923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ALEN</a:t>
          </a:r>
          <a:endParaRPr lang="hr-HR" sz="2000" kern="1200" dirty="0"/>
        </a:p>
      </dsp:txBody>
      <dsp:txXfrm>
        <a:off x="3965148" y="229061"/>
        <a:ext cx="1197808" cy="743717"/>
      </dsp:txXfrm>
    </dsp:sp>
    <dsp:sp modelId="{6955EDC1-BE66-4CD7-83C2-D572163C2862}">
      <dsp:nvSpPr>
        <dsp:cNvPr id="0" name=""/>
        <dsp:cNvSpPr/>
      </dsp:nvSpPr>
      <dsp:spPr>
        <a:xfrm>
          <a:off x="762684" y="1226417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9EDA7-4CB4-4846-ADAF-055ADF4192C5}">
      <dsp:nvSpPr>
        <dsp:cNvPr id="0" name=""/>
        <dsp:cNvSpPr/>
      </dsp:nvSpPr>
      <dsp:spPr>
        <a:xfrm>
          <a:off x="900916" y="1357737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/>
        </a:p>
      </dsp:txBody>
      <dsp:txXfrm>
        <a:off x="924054" y="1380875"/>
        <a:ext cx="1197808" cy="743717"/>
      </dsp:txXfrm>
    </dsp:sp>
    <dsp:sp modelId="{EFC05AD5-81BE-4D2B-B6B7-2E5A570BCB3E}">
      <dsp:nvSpPr>
        <dsp:cNvPr id="0" name=""/>
        <dsp:cNvSpPr/>
      </dsp:nvSpPr>
      <dsp:spPr>
        <a:xfrm>
          <a:off x="2411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8400A-1FA9-459D-B3D2-C26DAA0736CA}">
      <dsp:nvSpPr>
        <dsp:cNvPr id="0" name=""/>
        <dsp:cNvSpPr/>
      </dsp:nvSpPr>
      <dsp:spPr>
        <a:xfrm>
          <a:off x="140642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Peer assistants</a:t>
          </a:r>
          <a:endParaRPr lang="en-US" sz="2000" kern="1200" noProof="0" dirty="0"/>
        </a:p>
      </dsp:txBody>
      <dsp:txXfrm>
        <a:off x="163780" y="2532690"/>
        <a:ext cx="1197808" cy="743717"/>
      </dsp:txXfrm>
    </dsp:sp>
    <dsp:sp modelId="{2B491D72-8E4C-4D2C-88CE-E1AB6A373F54}">
      <dsp:nvSpPr>
        <dsp:cNvPr id="0" name=""/>
        <dsp:cNvSpPr/>
      </dsp:nvSpPr>
      <dsp:spPr>
        <a:xfrm>
          <a:off x="874439" y="3484985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CFFC7-B56C-4A9D-810E-5722712D24DB}">
      <dsp:nvSpPr>
        <dsp:cNvPr id="0" name=""/>
        <dsp:cNvSpPr/>
      </dsp:nvSpPr>
      <dsp:spPr>
        <a:xfrm>
          <a:off x="1012670" y="3616305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Young person</a:t>
          </a:r>
          <a:endParaRPr lang="en-US" sz="2000" kern="1200" noProof="0" dirty="0"/>
        </a:p>
      </dsp:txBody>
      <dsp:txXfrm>
        <a:off x="1035808" y="3639443"/>
        <a:ext cx="1197808" cy="743717"/>
      </dsp:txXfrm>
    </dsp:sp>
    <dsp:sp modelId="{C7BB2E30-9585-464F-AA7B-A1F5557C8404}">
      <dsp:nvSpPr>
        <dsp:cNvPr id="0" name=""/>
        <dsp:cNvSpPr/>
      </dsp:nvSpPr>
      <dsp:spPr>
        <a:xfrm>
          <a:off x="1522958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144DC-BFC6-477F-84DE-3B82E2124CB1}">
      <dsp:nvSpPr>
        <dsp:cNvPr id="0" name=""/>
        <dsp:cNvSpPr/>
      </dsp:nvSpPr>
      <dsp:spPr>
        <a:xfrm>
          <a:off x="1661189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Mentor</a:t>
          </a:r>
          <a:endParaRPr lang="hr-HR" sz="2000" kern="1200" dirty="0"/>
        </a:p>
      </dsp:txBody>
      <dsp:txXfrm>
        <a:off x="1684327" y="2532690"/>
        <a:ext cx="1197808" cy="743717"/>
      </dsp:txXfrm>
    </dsp:sp>
    <dsp:sp modelId="{A8C63E0E-F3DF-4BFA-817D-508CDA7DB180}">
      <dsp:nvSpPr>
        <dsp:cNvPr id="0" name=""/>
        <dsp:cNvSpPr/>
      </dsp:nvSpPr>
      <dsp:spPr>
        <a:xfrm>
          <a:off x="3803778" y="1226417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D1AB-5D2E-4D01-91AC-3CD6FC8C27B1}">
      <dsp:nvSpPr>
        <dsp:cNvPr id="0" name=""/>
        <dsp:cNvSpPr/>
      </dsp:nvSpPr>
      <dsp:spPr>
        <a:xfrm>
          <a:off x="3942010" y="1357737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/>
        </a:p>
      </dsp:txBody>
      <dsp:txXfrm>
        <a:off x="3965148" y="1380875"/>
        <a:ext cx="1197808" cy="743717"/>
      </dsp:txXfrm>
    </dsp:sp>
    <dsp:sp modelId="{B1189D43-24F8-4CFF-AEC4-35CCCB643BA7}">
      <dsp:nvSpPr>
        <dsp:cNvPr id="0" name=""/>
        <dsp:cNvSpPr/>
      </dsp:nvSpPr>
      <dsp:spPr>
        <a:xfrm>
          <a:off x="3043505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52389-1087-4163-A9BF-66E3FF500500}">
      <dsp:nvSpPr>
        <dsp:cNvPr id="0" name=""/>
        <dsp:cNvSpPr/>
      </dsp:nvSpPr>
      <dsp:spPr>
        <a:xfrm>
          <a:off x="3181736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Peer assistants</a:t>
          </a:r>
          <a:endParaRPr lang="en-US" sz="2000" kern="1200" noProof="0" dirty="0"/>
        </a:p>
      </dsp:txBody>
      <dsp:txXfrm>
        <a:off x="3204874" y="2532690"/>
        <a:ext cx="1197808" cy="743717"/>
      </dsp:txXfrm>
    </dsp:sp>
    <dsp:sp modelId="{14A823E8-8286-422C-960C-8EB121A12DF1}">
      <dsp:nvSpPr>
        <dsp:cNvPr id="0" name=""/>
        <dsp:cNvSpPr/>
      </dsp:nvSpPr>
      <dsp:spPr>
        <a:xfrm>
          <a:off x="4042791" y="3556993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D0ADC-B512-4902-A288-79242C06DC79}">
      <dsp:nvSpPr>
        <dsp:cNvPr id="0" name=""/>
        <dsp:cNvSpPr/>
      </dsp:nvSpPr>
      <dsp:spPr>
        <a:xfrm>
          <a:off x="4181022" y="3688313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Young person</a:t>
          </a:r>
          <a:endParaRPr lang="en-US" sz="2000" kern="1200" noProof="0" dirty="0"/>
        </a:p>
      </dsp:txBody>
      <dsp:txXfrm>
        <a:off x="4204160" y="3711451"/>
        <a:ext cx="1197808" cy="743717"/>
      </dsp:txXfrm>
    </dsp:sp>
    <dsp:sp modelId="{8821A83C-AF58-451F-8806-DAAF86AA0665}">
      <dsp:nvSpPr>
        <dsp:cNvPr id="0" name=""/>
        <dsp:cNvSpPr/>
      </dsp:nvSpPr>
      <dsp:spPr>
        <a:xfrm>
          <a:off x="4564052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5F608-41BA-40F9-952C-F0A9A7E48B35}">
      <dsp:nvSpPr>
        <dsp:cNvPr id="0" name=""/>
        <dsp:cNvSpPr/>
      </dsp:nvSpPr>
      <dsp:spPr>
        <a:xfrm>
          <a:off x="4702284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Mentor</a:t>
          </a:r>
          <a:endParaRPr lang="hr-HR" sz="2000" kern="1200" dirty="0"/>
        </a:p>
      </dsp:txBody>
      <dsp:txXfrm>
        <a:off x="4725422" y="2532690"/>
        <a:ext cx="1197808" cy="743717"/>
      </dsp:txXfrm>
    </dsp:sp>
    <dsp:sp modelId="{4803425B-2072-44FC-B19D-5802B1EC9850}">
      <dsp:nvSpPr>
        <dsp:cNvPr id="0" name=""/>
        <dsp:cNvSpPr/>
      </dsp:nvSpPr>
      <dsp:spPr>
        <a:xfrm>
          <a:off x="5324326" y="1226417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FE3FF-43FF-4DCE-8B5E-0580136E6F86}">
      <dsp:nvSpPr>
        <dsp:cNvPr id="0" name=""/>
        <dsp:cNvSpPr/>
      </dsp:nvSpPr>
      <dsp:spPr>
        <a:xfrm>
          <a:off x="5462557" y="1357737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/>
        </a:p>
      </dsp:txBody>
      <dsp:txXfrm>
        <a:off x="5485695" y="1380875"/>
        <a:ext cx="1197808" cy="743717"/>
      </dsp:txXfrm>
    </dsp:sp>
    <dsp:sp modelId="{E3F0DC17-6961-4305-9C5D-DA67076176A6}">
      <dsp:nvSpPr>
        <dsp:cNvPr id="0" name=""/>
        <dsp:cNvSpPr/>
      </dsp:nvSpPr>
      <dsp:spPr>
        <a:xfrm>
          <a:off x="6844873" y="1226417"/>
          <a:ext cx="1244084" cy="789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FF215-E8FE-48F0-8D17-1094793136C7}">
      <dsp:nvSpPr>
        <dsp:cNvPr id="0" name=""/>
        <dsp:cNvSpPr/>
      </dsp:nvSpPr>
      <dsp:spPr>
        <a:xfrm>
          <a:off x="6983104" y="1357737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/>
        </a:p>
      </dsp:txBody>
      <dsp:txXfrm>
        <a:off x="7006242" y="1380875"/>
        <a:ext cx="1197808" cy="743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1CF6E-35EE-4CCA-BCD1-3038009233F5}">
      <dsp:nvSpPr>
        <dsp:cNvPr id="0" name=""/>
        <dsp:cNvSpPr/>
      </dsp:nvSpPr>
      <dsp:spPr>
        <a:xfrm>
          <a:off x="3888423" y="231882"/>
          <a:ext cx="1152140" cy="1099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Selection</a:t>
          </a:r>
          <a:endParaRPr lang="en-US" sz="1400" b="1" kern="1200" noProof="0" dirty="0"/>
        </a:p>
      </dsp:txBody>
      <dsp:txXfrm>
        <a:off x="4057150" y="392911"/>
        <a:ext cx="814686" cy="777519"/>
      </dsp:txXfrm>
    </dsp:sp>
    <dsp:sp modelId="{D7BAA212-28F8-4195-AB74-E22D4B22B291}">
      <dsp:nvSpPr>
        <dsp:cNvPr id="0" name=""/>
        <dsp:cNvSpPr/>
      </dsp:nvSpPr>
      <dsp:spPr>
        <a:xfrm rot="1794982">
          <a:off x="6195546" y="1361399"/>
          <a:ext cx="907019" cy="25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>
        <a:off x="6200619" y="1393173"/>
        <a:ext cx="830876" cy="152285"/>
      </dsp:txXfrm>
    </dsp:sp>
    <dsp:sp modelId="{28E4498D-E301-4905-B9DB-723306221EDA}">
      <dsp:nvSpPr>
        <dsp:cNvPr id="0" name=""/>
        <dsp:cNvSpPr/>
      </dsp:nvSpPr>
      <dsp:spPr>
        <a:xfrm>
          <a:off x="7344807" y="2195569"/>
          <a:ext cx="1116523" cy="112935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Training </a:t>
          </a:r>
          <a:endParaRPr lang="en-US" sz="1400" b="1" kern="1200" noProof="0" dirty="0"/>
        </a:p>
      </dsp:txBody>
      <dsp:txXfrm>
        <a:off x="7508318" y="2360959"/>
        <a:ext cx="789501" cy="798574"/>
      </dsp:txXfrm>
    </dsp:sp>
    <dsp:sp modelId="{7AA78644-7924-4ADE-AABD-0177DC6DBF71}">
      <dsp:nvSpPr>
        <dsp:cNvPr id="0" name=""/>
        <dsp:cNvSpPr/>
      </dsp:nvSpPr>
      <dsp:spPr>
        <a:xfrm rot="7827841">
          <a:off x="6905316" y="3617053"/>
          <a:ext cx="341950" cy="224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/>
        </a:p>
      </dsp:txBody>
      <dsp:txXfrm rot="10800000">
        <a:off x="6960947" y="3636367"/>
        <a:ext cx="274476" cy="134948"/>
      </dsp:txXfrm>
    </dsp:sp>
    <dsp:sp modelId="{CB4E5CE6-99B7-43B8-B607-BCA9833CC444}">
      <dsp:nvSpPr>
        <dsp:cNvPr id="0" name=""/>
        <dsp:cNvSpPr/>
      </dsp:nvSpPr>
      <dsp:spPr>
        <a:xfrm>
          <a:off x="5472608" y="4176462"/>
          <a:ext cx="1384073" cy="1243615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Peer support</a:t>
          </a:r>
          <a:endParaRPr lang="en-US" sz="1400" b="1" kern="1200" noProof="0" dirty="0"/>
        </a:p>
      </dsp:txBody>
      <dsp:txXfrm>
        <a:off x="5675301" y="4358585"/>
        <a:ext cx="978687" cy="879369"/>
      </dsp:txXfrm>
    </dsp:sp>
    <dsp:sp modelId="{19FB0783-A933-49AB-9A24-A88F85E79BFD}">
      <dsp:nvSpPr>
        <dsp:cNvPr id="0" name=""/>
        <dsp:cNvSpPr/>
      </dsp:nvSpPr>
      <dsp:spPr>
        <a:xfrm rot="10800005">
          <a:off x="4240587" y="4627980"/>
          <a:ext cx="511941" cy="34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4342759" y="4696095"/>
        <a:ext cx="409769" cy="204343"/>
      </dsp:txXfrm>
    </dsp:sp>
    <dsp:sp modelId="{F4B22C0E-42C3-4791-A451-660E50675391}">
      <dsp:nvSpPr>
        <dsp:cNvPr id="0" name=""/>
        <dsp:cNvSpPr/>
      </dsp:nvSpPr>
      <dsp:spPr>
        <a:xfrm>
          <a:off x="2088239" y="4176456"/>
          <a:ext cx="1371894" cy="1243615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Mentoring</a:t>
          </a:r>
          <a:endParaRPr lang="en-US" sz="1400" b="1" kern="1200" noProof="0" dirty="0"/>
        </a:p>
      </dsp:txBody>
      <dsp:txXfrm>
        <a:off x="2289148" y="4358579"/>
        <a:ext cx="970076" cy="879369"/>
      </dsp:txXfrm>
    </dsp:sp>
    <dsp:sp modelId="{B6605D67-FE90-46B2-8448-980658410398}">
      <dsp:nvSpPr>
        <dsp:cNvPr id="0" name=""/>
        <dsp:cNvSpPr/>
      </dsp:nvSpPr>
      <dsp:spPr>
        <a:xfrm rot="13505630">
          <a:off x="1107436" y="3810087"/>
          <a:ext cx="506421" cy="417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1214339" y="3938023"/>
        <a:ext cx="381091" cy="250660"/>
      </dsp:txXfrm>
    </dsp:sp>
    <dsp:sp modelId="{B5C1B11D-501A-41E3-86EA-FEF1C98DE0E4}">
      <dsp:nvSpPr>
        <dsp:cNvPr id="0" name=""/>
        <dsp:cNvSpPr/>
      </dsp:nvSpPr>
      <dsp:spPr>
        <a:xfrm>
          <a:off x="144025" y="2195549"/>
          <a:ext cx="1197576" cy="112935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Closing process and evaluation</a:t>
          </a:r>
          <a:endParaRPr lang="en-US" sz="1400" b="1" kern="1200" noProof="0" dirty="0"/>
        </a:p>
      </dsp:txBody>
      <dsp:txXfrm>
        <a:off x="319406" y="2360939"/>
        <a:ext cx="846814" cy="798574"/>
      </dsp:txXfrm>
    </dsp:sp>
    <dsp:sp modelId="{77CF14A7-05F3-41EE-9345-FA409057185A}">
      <dsp:nvSpPr>
        <dsp:cNvPr id="0" name=""/>
        <dsp:cNvSpPr/>
      </dsp:nvSpPr>
      <dsp:spPr>
        <a:xfrm rot="9054649" flipH="1" flipV="1">
          <a:off x="1922762" y="1144430"/>
          <a:ext cx="659118" cy="379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 rot="10800000">
        <a:off x="1929933" y="1247870"/>
        <a:ext cx="545416" cy="227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1CF6E-35EE-4CCA-BCD1-3038009233F5}">
      <dsp:nvSpPr>
        <dsp:cNvPr id="0" name=""/>
        <dsp:cNvSpPr/>
      </dsp:nvSpPr>
      <dsp:spPr>
        <a:xfrm>
          <a:off x="3600397" y="0"/>
          <a:ext cx="1404158" cy="13944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Conference</a:t>
          </a:r>
          <a:r>
            <a:rPr lang="hr-HR" sz="1400" b="1" kern="1200" noProof="0" dirty="0" smtClean="0"/>
            <a:t> </a:t>
          </a:r>
          <a:r>
            <a:rPr lang="en-US" sz="1400" b="1" kern="1200" noProof="0" dirty="0" smtClean="0"/>
            <a:t>(opening /closing)</a:t>
          </a:r>
          <a:endParaRPr lang="en-US" sz="1400" b="1" kern="1200" noProof="0" dirty="0"/>
        </a:p>
      </dsp:txBody>
      <dsp:txXfrm>
        <a:off x="3806031" y="204214"/>
        <a:ext cx="992890" cy="986031"/>
      </dsp:txXfrm>
    </dsp:sp>
    <dsp:sp modelId="{D7BAA212-28F8-4195-AB74-E22D4B22B291}">
      <dsp:nvSpPr>
        <dsp:cNvPr id="0" name=""/>
        <dsp:cNvSpPr/>
      </dsp:nvSpPr>
      <dsp:spPr>
        <a:xfrm rot="1626660">
          <a:off x="5597464" y="1312403"/>
          <a:ext cx="436264" cy="318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5602721" y="1354396"/>
        <a:ext cx="340567" cy="191395"/>
      </dsp:txXfrm>
    </dsp:sp>
    <dsp:sp modelId="{28E4498D-E301-4905-B9DB-723306221EDA}">
      <dsp:nvSpPr>
        <dsp:cNvPr id="0" name=""/>
        <dsp:cNvSpPr/>
      </dsp:nvSpPr>
      <dsp:spPr>
        <a:xfrm>
          <a:off x="6696750" y="1584164"/>
          <a:ext cx="1251353" cy="1318367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Regional meeting (beginning/end)</a:t>
          </a:r>
          <a:endParaRPr lang="en-US" sz="1400" b="1" kern="1200" noProof="0" dirty="0"/>
        </a:p>
      </dsp:txBody>
      <dsp:txXfrm>
        <a:off x="6880006" y="1777234"/>
        <a:ext cx="884841" cy="932227"/>
      </dsp:txXfrm>
    </dsp:sp>
    <dsp:sp modelId="{7AA78644-7924-4ADE-AABD-0177DC6DBF71}">
      <dsp:nvSpPr>
        <dsp:cNvPr id="0" name=""/>
        <dsp:cNvSpPr/>
      </dsp:nvSpPr>
      <dsp:spPr>
        <a:xfrm rot="6362661">
          <a:off x="6582723" y="3570487"/>
          <a:ext cx="606870" cy="379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6655430" y="3591694"/>
        <a:ext cx="492944" cy="227851"/>
      </dsp:txXfrm>
    </dsp:sp>
    <dsp:sp modelId="{CB4E5CE6-99B7-43B8-B607-BCA9833CC444}">
      <dsp:nvSpPr>
        <dsp:cNvPr id="0" name=""/>
        <dsp:cNvSpPr/>
      </dsp:nvSpPr>
      <dsp:spPr>
        <a:xfrm>
          <a:off x="5760400" y="4680518"/>
          <a:ext cx="1362075" cy="125250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Evaluation</a:t>
          </a:r>
          <a:endParaRPr lang="en-US" sz="1600" b="1" kern="1200" noProof="0" dirty="0"/>
        </a:p>
      </dsp:txBody>
      <dsp:txXfrm>
        <a:off x="5959871" y="4863943"/>
        <a:ext cx="963133" cy="885653"/>
      </dsp:txXfrm>
    </dsp:sp>
    <dsp:sp modelId="{19FB0783-A933-49AB-9A24-A88F85E79BFD}">
      <dsp:nvSpPr>
        <dsp:cNvPr id="0" name=""/>
        <dsp:cNvSpPr/>
      </dsp:nvSpPr>
      <dsp:spPr>
        <a:xfrm rot="10902471">
          <a:off x="4019902" y="5098214"/>
          <a:ext cx="665125" cy="292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 rot="10800000">
        <a:off x="4107645" y="5158030"/>
        <a:ext cx="577363" cy="175523"/>
      </dsp:txXfrm>
    </dsp:sp>
    <dsp:sp modelId="{F4B22C0E-42C3-4791-A451-660E50675391}">
      <dsp:nvSpPr>
        <dsp:cNvPr id="0" name=""/>
        <dsp:cNvSpPr/>
      </dsp:nvSpPr>
      <dsp:spPr>
        <a:xfrm>
          <a:off x="1439933" y="4519454"/>
          <a:ext cx="1417491" cy="1318641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Partners meeting</a:t>
          </a:r>
          <a:endParaRPr lang="en-US" sz="1600" b="1" kern="1200" noProof="0" dirty="0"/>
        </a:p>
      </dsp:txBody>
      <dsp:txXfrm>
        <a:off x="1647520" y="4712565"/>
        <a:ext cx="1002317" cy="932419"/>
      </dsp:txXfrm>
    </dsp:sp>
    <dsp:sp modelId="{B6605D67-FE90-46B2-8448-980658410398}">
      <dsp:nvSpPr>
        <dsp:cNvPr id="0" name=""/>
        <dsp:cNvSpPr/>
      </dsp:nvSpPr>
      <dsp:spPr>
        <a:xfrm rot="15218048">
          <a:off x="1532742" y="3636677"/>
          <a:ext cx="430717" cy="356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1601208" y="3759148"/>
        <a:ext cx="323887" cy="213661"/>
      </dsp:txXfrm>
    </dsp:sp>
    <dsp:sp modelId="{B5C1B11D-501A-41E3-86EA-FEF1C98DE0E4}">
      <dsp:nvSpPr>
        <dsp:cNvPr id="0" name=""/>
        <dsp:cNvSpPr/>
      </dsp:nvSpPr>
      <dsp:spPr>
        <a:xfrm>
          <a:off x="575830" y="1639140"/>
          <a:ext cx="1486515" cy="1429418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Promotion</a:t>
          </a:r>
          <a:r>
            <a:rPr lang="hr-HR" sz="1400" b="1" kern="1200" noProof="0" dirty="0" smtClean="0"/>
            <a:t> &amp; </a:t>
          </a:r>
          <a:r>
            <a:rPr lang="en-US" sz="1400" b="1" kern="1200" dirty="0" smtClean="0"/>
            <a:t>recommendations</a:t>
          </a:r>
          <a:endParaRPr lang="en-US" sz="1400" b="1" kern="1200" noProof="0" dirty="0"/>
        </a:p>
      </dsp:txBody>
      <dsp:txXfrm>
        <a:off x="793525" y="1848473"/>
        <a:ext cx="1051125" cy="1010752"/>
      </dsp:txXfrm>
    </dsp:sp>
    <dsp:sp modelId="{77CF14A7-05F3-41EE-9345-FA409057185A}">
      <dsp:nvSpPr>
        <dsp:cNvPr id="0" name=""/>
        <dsp:cNvSpPr/>
      </dsp:nvSpPr>
      <dsp:spPr>
        <a:xfrm rot="19857444">
          <a:off x="2532911" y="1381283"/>
          <a:ext cx="534789" cy="300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>
        <a:off x="2538572" y="1463168"/>
        <a:ext cx="444745" cy="180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1D78-A47B-4FA2-B2FD-34CA8BBD1DCF}" type="datetimeFigureOut">
              <a:rPr lang="hr-HR" smtClean="0"/>
              <a:pPr/>
              <a:t>8.2.2013.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043C-8671-49CB-891B-54053451B0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em6DXIxYFI&amp;feature=youtu.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827280">
            <a:off x="76145" y="1583535"/>
            <a:ext cx="2762821" cy="700144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CROATIA 2012</a:t>
            </a:r>
            <a:endParaRPr lang="hr-HR" sz="3600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6400800" cy="910952"/>
          </a:xfrm>
        </p:spPr>
        <p:txBody>
          <a:bodyPr>
            <a:normAutofit/>
          </a:bodyPr>
          <a:lstStyle/>
          <a:p>
            <a:r>
              <a:rPr lang="hr-HR" sz="1400" dirty="0"/>
              <a:t>PROGRESS</a:t>
            </a:r>
          </a:p>
          <a:p>
            <a:r>
              <a:rPr lang="hr-HR" sz="1400" b="1" dirty="0" smtClean="0"/>
              <a:t>ALEN: Mreža </a:t>
            </a:r>
            <a:r>
              <a:rPr lang="hr-HR" sz="1400" b="1" dirty="0"/>
              <a:t>za ulazak u život </a:t>
            </a:r>
            <a:r>
              <a:rPr lang="hr-HR" sz="1400" b="1" dirty="0" smtClean="0"/>
              <a:t>odraslih: “Osnaživanje </a:t>
            </a:r>
            <a:r>
              <a:rPr lang="hr-HR" sz="1400" b="1" dirty="0"/>
              <a:t>i aktivacija mladih </a:t>
            </a:r>
            <a:endParaRPr lang="hr-HR" sz="1400" dirty="0"/>
          </a:p>
          <a:p>
            <a:r>
              <a:rPr lang="hr-HR" sz="1400" b="1" dirty="0"/>
              <a:t>u nepovoljnim situacijama</a:t>
            </a:r>
            <a:r>
              <a:rPr lang="hr-HR" sz="1400" b="1" i="1" dirty="0" smtClean="0"/>
              <a:t>”</a:t>
            </a:r>
            <a:r>
              <a:rPr lang="hr-HR" sz="1400" dirty="0"/>
              <a:t>	</a:t>
            </a:r>
          </a:p>
        </p:txBody>
      </p:sp>
      <p:pic>
        <p:nvPicPr>
          <p:cNvPr id="11" name="Picture 5" descr="image00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805488"/>
            <a:ext cx="650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logo igra-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732463"/>
            <a:ext cx="788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breza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805488"/>
            <a:ext cx="145573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Udruzenje_djeca_prva-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5805488"/>
            <a:ext cx="7921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5288" y="6237288"/>
            <a:ext cx="1873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EUROPSKA KOMISIJA,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OPĆA UPRAVA ZA ZAPOŠLJAVANJE,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SOCIJALNA PITANJA I UKLJUČIVANJE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8538" y="6308725"/>
            <a:ext cx="22320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REPUBLIKA HRVATSKA,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MINISTARSTVO </a:t>
            </a:r>
            <a:r>
              <a:rPr lang="hr-H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SOCIJALNE POLITIKE I MLADIH</a:t>
            </a:r>
            <a:endParaRPr lang="hr-HR" sz="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7" name="Picture 12" descr="image0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580548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roatian_c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753836" cy="576064"/>
          </a:xfrm>
          <a:prstGeom prst="rect">
            <a:avLst/>
          </a:prstGeom>
        </p:spPr>
      </p:pic>
      <p:pic>
        <p:nvPicPr>
          <p:cNvPr id="19" name="Picture 18" descr="DSC0039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556792"/>
            <a:ext cx="493204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Employment:</a:t>
            </a:r>
          </a:p>
          <a:p>
            <a:r>
              <a:rPr lang="en-US" sz="2200" dirty="0" smtClean="0"/>
              <a:t>Education</a:t>
            </a:r>
          </a:p>
          <a:p>
            <a:r>
              <a:rPr lang="en-US" sz="2200" dirty="0" smtClean="0"/>
              <a:t>Rights</a:t>
            </a:r>
          </a:p>
          <a:p>
            <a:r>
              <a:rPr lang="en-US" sz="2200" dirty="0" smtClean="0"/>
              <a:t>New knowledge and skills (communication, problem solving, cooperation, planning and decision making , health, money management, …)</a:t>
            </a:r>
            <a:endParaRPr lang="en-US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Young person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pic>
        <p:nvPicPr>
          <p:cNvPr id="10" name="Picture 9" descr="DSC002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772816"/>
            <a:ext cx="4224469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2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0"/>
            <a:ext cx="4320480" cy="32403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48064" y="1700808"/>
            <a:ext cx="3682752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Experience of success</a:t>
            </a:r>
            <a:r>
              <a:rPr lang="hr-HR" sz="2200" dirty="0" smtClean="0"/>
              <a:t>/</a:t>
            </a:r>
            <a:r>
              <a:rPr lang="en-US" sz="2200" dirty="0" smtClean="0"/>
              <a:t>positive change in resolving existential problems that leads to self-confidence and a positive look at life</a:t>
            </a:r>
          </a:p>
          <a:p>
            <a:r>
              <a:rPr lang="en-US" sz="2200" dirty="0" smtClean="0"/>
              <a:t>Expanding social network</a:t>
            </a:r>
          </a:p>
          <a:p>
            <a:r>
              <a:rPr lang="en-US" sz="2200" dirty="0" smtClean="0"/>
              <a:t>Informed on cultural sport and other events and support systems in society</a:t>
            </a:r>
          </a:p>
          <a:p>
            <a:pPr>
              <a:buNone/>
            </a:pPr>
            <a:endParaRPr lang="hr-HR" sz="22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Young person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2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16832"/>
            <a:ext cx="3995936" cy="29969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3204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Have plans for continuation of education</a:t>
            </a:r>
          </a:p>
          <a:p>
            <a:r>
              <a:rPr lang="en-US" sz="2400" dirty="0" smtClean="0"/>
              <a:t>Are more aware of own responsibility, personal boundaries, </a:t>
            </a:r>
          </a:p>
          <a:p>
            <a:r>
              <a:rPr lang="en-US" sz="2400" dirty="0" smtClean="0"/>
              <a:t>Are more trusting and are more tolerant towards differences</a:t>
            </a:r>
          </a:p>
          <a:p>
            <a:r>
              <a:rPr lang="en-US" sz="2400" dirty="0" smtClean="0"/>
              <a:t>Lower feeling o stigmatization and are better coping with it</a:t>
            </a:r>
          </a:p>
          <a:p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Young person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2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88840"/>
            <a:ext cx="3995936" cy="29969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0" y="2204864"/>
            <a:ext cx="4186808" cy="26208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More directed towards proactive behaviors</a:t>
            </a:r>
          </a:p>
          <a:p>
            <a:r>
              <a:rPr lang="en-US" sz="2200" dirty="0" smtClean="0"/>
              <a:t>More aware of the possibilities for influencing the social and political life</a:t>
            </a:r>
          </a:p>
          <a:p>
            <a:r>
              <a:rPr lang="en-US" sz="2200" dirty="0" smtClean="0"/>
              <a:t>Readiness to provide support to others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Young person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060848"/>
            <a:ext cx="4379979" cy="371703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Improve</a:t>
            </a:r>
            <a:r>
              <a:rPr lang="hr-HR" sz="2400" dirty="0" smtClean="0"/>
              <a:t>d</a:t>
            </a:r>
            <a:r>
              <a:rPr lang="en-US" sz="2400" dirty="0" smtClean="0"/>
              <a:t> self-respect and a sense </a:t>
            </a:r>
            <a:r>
              <a:rPr lang="hr-HR" sz="2400" dirty="0" smtClean="0"/>
              <a:t>o</a:t>
            </a:r>
            <a:r>
              <a:rPr lang="en-US" sz="2400" dirty="0" smtClean="0"/>
              <a:t>f personal </a:t>
            </a:r>
            <a:r>
              <a:rPr lang="hr-HR" sz="2400" dirty="0" smtClean="0"/>
              <a:t>worth</a:t>
            </a:r>
            <a:r>
              <a:rPr lang="en-US" sz="2400" dirty="0" smtClean="0"/>
              <a:t> and successfulness</a:t>
            </a:r>
          </a:p>
          <a:p>
            <a:r>
              <a:rPr lang="en-US" sz="2400" dirty="0" smtClean="0"/>
              <a:t>Readiness for social/political activism</a:t>
            </a:r>
          </a:p>
          <a:p>
            <a:r>
              <a:rPr lang="en-US" sz="2400" dirty="0" smtClean="0"/>
              <a:t>Improved communicational skills and cooperation</a:t>
            </a:r>
          </a:p>
          <a:p>
            <a:r>
              <a:rPr lang="en-US" sz="2400" dirty="0" smtClean="0"/>
              <a:t>More realistic in viewing own responsibility and personal bounders</a:t>
            </a:r>
          </a:p>
          <a:p>
            <a:r>
              <a:rPr lang="hr-HR" sz="2400" dirty="0" err="1" smtClean="0"/>
              <a:t>Broaden</a:t>
            </a:r>
            <a:r>
              <a:rPr lang="hr-HR" sz="2400" dirty="0" smtClean="0"/>
              <a:t> </a:t>
            </a:r>
            <a:r>
              <a:rPr lang="en-US" sz="2400" dirty="0" smtClean="0"/>
              <a:t>social net</a:t>
            </a:r>
          </a:p>
          <a:p>
            <a:r>
              <a:rPr lang="en-US" sz="2400" dirty="0" smtClean="0"/>
              <a:t>Highly motivated to continue to be peer assistants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Peer assistants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FOR THE FUTURE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200" dirty="0" smtClean="0"/>
              <a:t>Continuation of this project</a:t>
            </a:r>
          </a:p>
          <a:p>
            <a:pPr lvl="0"/>
            <a:r>
              <a:rPr lang="en-US" sz="2200" dirty="0" smtClean="0"/>
              <a:t>Establishing  a CRO network of peer assistants </a:t>
            </a:r>
          </a:p>
          <a:p>
            <a:pPr lvl="0"/>
            <a:r>
              <a:rPr lang="en-US" sz="2200" dirty="0" smtClean="0"/>
              <a:t> Peer-assistants and beneficiaries should promote the service in institutions (youth and professionals)</a:t>
            </a:r>
          </a:p>
          <a:p>
            <a:pPr lvl="0"/>
            <a:r>
              <a:rPr lang="en-US" sz="2200" dirty="0" smtClean="0"/>
              <a:t>During peer-assistant and mentors training have more mutual workshops</a:t>
            </a:r>
          </a:p>
          <a:p>
            <a:pPr lvl="0"/>
            <a:r>
              <a:rPr lang="en-US" sz="2200" dirty="0" smtClean="0"/>
              <a:t>Have a workshops of peer-assistants and potential beneficiaries before pairing up</a:t>
            </a:r>
          </a:p>
          <a:p>
            <a:pPr lvl="0"/>
            <a:r>
              <a:rPr lang="en-US" sz="2200" dirty="0" smtClean="0"/>
              <a:t>Have more mutual meetings during a year</a:t>
            </a:r>
          </a:p>
          <a:p>
            <a:pPr lvl="0"/>
            <a:r>
              <a:rPr lang="en-US" sz="2200" dirty="0" smtClean="0"/>
              <a:t>Financial support: telephone, travel, coffee…</a:t>
            </a:r>
          </a:p>
          <a:p>
            <a:pPr lvl="0"/>
            <a:r>
              <a:rPr lang="en-US" sz="2200" dirty="0" smtClean="0"/>
              <a:t>Better media coverage</a:t>
            </a:r>
          </a:p>
          <a:p>
            <a:pPr lvl="0"/>
            <a:r>
              <a:rPr lang="en-US" sz="2200" dirty="0" smtClean="0"/>
              <a:t>Symbolic honoraria for peer-a</a:t>
            </a:r>
            <a:r>
              <a:rPr lang="hr-HR" sz="2200" dirty="0" err="1" smtClean="0"/>
              <a:t>ssistants</a:t>
            </a:r>
            <a:endParaRPr lang="en-US" sz="2200" dirty="0" smtClean="0"/>
          </a:p>
          <a:p>
            <a:endParaRPr lang="hr-HR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Get involved!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DSC004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40768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chemeClr val="accent6"/>
                </a:solidFill>
              </a:rPr>
              <a:t>WHO IS WHO?</a:t>
            </a:r>
            <a:endParaRPr lang="hr-HR" sz="4000" b="1" dirty="0">
              <a:solidFill>
                <a:schemeClr val="accent6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Udruzenje_djeca_prva-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068960"/>
            <a:ext cx="648072" cy="643887"/>
          </a:xfrm>
          <a:prstGeom prst="rect">
            <a:avLst/>
          </a:prstGeom>
        </p:spPr>
      </p:pic>
      <p:pic>
        <p:nvPicPr>
          <p:cNvPr id="6" name="Picture 5" descr="image0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5" y="2996952"/>
            <a:ext cx="576064" cy="731510"/>
          </a:xfrm>
          <a:prstGeom prst="rect">
            <a:avLst/>
          </a:prstGeom>
        </p:spPr>
      </p:pic>
      <p:pic>
        <p:nvPicPr>
          <p:cNvPr id="7" name="Picture 6" descr="breza log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068960"/>
            <a:ext cx="1102830" cy="598562"/>
          </a:xfrm>
          <a:prstGeom prst="rect">
            <a:avLst/>
          </a:prstGeom>
        </p:spPr>
      </p:pic>
      <p:pic>
        <p:nvPicPr>
          <p:cNvPr id="8" name="Picture 7" descr="logo igra-0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068960"/>
            <a:ext cx="648072" cy="65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Peer assistants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53136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Peer assistant supports  a peer on </a:t>
            </a:r>
            <a:r>
              <a:rPr lang="hr-HR" sz="2400" dirty="0" smtClean="0">
                <a:solidFill>
                  <a:schemeClr val="accent3"/>
                </a:solidFill>
              </a:rPr>
              <a:t>a </a:t>
            </a:r>
            <a:r>
              <a:rPr lang="en-US" sz="2400" dirty="0" smtClean="0">
                <a:solidFill>
                  <a:schemeClr val="accent3"/>
                </a:solidFill>
              </a:rPr>
              <a:t>pat</a:t>
            </a:r>
            <a:r>
              <a:rPr lang="hr-HR" sz="2400" dirty="0" smtClean="0">
                <a:solidFill>
                  <a:schemeClr val="accent3"/>
                </a:solidFill>
              </a:rPr>
              <a:t>h</a:t>
            </a:r>
            <a:r>
              <a:rPr lang="en-US" sz="2400" dirty="0" smtClean="0">
                <a:solidFill>
                  <a:schemeClr val="accent3"/>
                </a:solidFill>
              </a:rPr>
              <a:t> to independent life by establishing friendly and supportive relationship.  </a:t>
            </a:r>
          </a:p>
          <a:p>
            <a:endParaRPr lang="hr-HR" sz="2400" dirty="0" smtClean="0"/>
          </a:p>
          <a:p>
            <a:r>
              <a:rPr lang="en-US" sz="2400" dirty="0" smtClean="0"/>
              <a:t>Peer assistant  is a young person that came out of public care system . He/she is responsible and independent and in that way acts as a role model and eases they way towards independence.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en-US" sz="2400" dirty="0" smtClean="0"/>
              <a:t>10 young persons, age 20 -25</a:t>
            </a:r>
          </a:p>
          <a:p>
            <a:endParaRPr lang="en-US" sz="2400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92950" y="115888"/>
            <a:ext cx="1836738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WHO IS WHO?</a:t>
            </a:r>
            <a:endParaRPr lang="en-US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mlada osoba postaje vršnja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1340768"/>
            <a:ext cx="288032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Young person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788024" y="1628800"/>
            <a:ext cx="3927351" cy="39211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10 young persons</a:t>
            </a:r>
          </a:p>
          <a:p>
            <a:pPr eaLnBrk="1" hangingPunct="1"/>
            <a:r>
              <a:rPr lang="en-US" sz="2200" dirty="0" smtClean="0"/>
              <a:t>Recently left social care institutions</a:t>
            </a:r>
          </a:p>
          <a:p>
            <a:pPr eaLnBrk="1" hangingPunct="1"/>
            <a:r>
              <a:rPr lang="en-US" sz="2200" dirty="0" smtClean="0"/>
              <a:t>Live in Osijek or Zagreb area</a:t>
            </a:r>
          </a:p>
          <a:p>
            <a:pPr eaLnBrk="1" hangingPunct="1"/>
            <a:r>
              <a:rPr lang="en-US" sz="2200" dirty="0" smtClean="0"/>
              <a:t>Age 17 – 20 </a:t>
            </a:r>
          </a:p>
          <a:p>
            <a:pPr eaLnBrk="1" hangingPunct="1"/>
            <a:r>
              <a:rPr lang="en-US" sz="2200" dirty="0" smtClean="0"/>
              <a:t>Participating agreement (weekly meetings, punctuality, breaching agreement, conflicts)</a:t>
            </a:r>
          </a:p>
          <a:p>
            <a:pPr eaLnBrk="1" hangingPunct="1">
              <a:lnSpc>
                <a:spcPct val="150000"/>
              </a:lnSpc>
            </a:pPr>
            <a:endParaRPr lang="hr-HR" sz="2200" dirty="0" smtClean="0"/>
          </a:p>
          <a:p>
            <a:pPr eaLnBrk="1" hangingPunct="1">
              <a:lnSpc>
                <a:spcPct val="150000"/>
              </a:lnSpc>
            </a:pPr>
            <a:endParaRPr lang="hr-HR" sz="2200" dirty="0" smtClean="0"/>
          </a:p>
          <a:p>
            <a:pPr eaLnBrk="1" hangingPunct="1"/>
            <a:endParaRPr lang="en-US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2950" y="115888"/>
            <a:ext cx="1836738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WHO IS WHO?</a:t>
            </a:r>
            <a:endParaRPr lang="en-US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lada osob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556792"/>
            <a:ext cx="3600400" cy="367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Mentor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463727" cy="4751387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200" dirty="0" smtClean="0"/>
              <a:t>Professional</a:t>
            </a:r>
          </a:p>
          <a:p>
            <a:pPr algn="just" eaLnBrk="1" hangingPunct="1"/>
            <a:r>
              <a:rPr lang="en-US" sz="2200" dirty="0" smtClean="0"/>
              <a:t>Goal: </a:t>
            </a:r>
          </a:p>
          <a:p>
            <a:pPr lvl="1" eaLnBrk="1" hangingPunct="1"/>
            <a:r>
              <a:rPr lang="en-US" sz="2200" dirty="0" smtClean="0"/>
              <a:t>Resolving</a:t>
            </a:r>
            <a:r>
              <a:rPr lang="hr-HR" sz="2200" dirty="0" smtClean="0"/>
              <a:t> </a:t>
            </a:r>
            <a:r>
              <a:rPr lang="en-US" sz="2200" dirty="0" smtClean="0"/>
              <a:t>possible difficulties and doubts</a:t>
            </a:r>
          </a:p>
          <a:p>
            <a:pPr lvl="1" eaLnBrk="1" hangingPunct="1"/>
            <a:r>
              <a:rPr lang="en-US" sz="2200" dirty="0" smtClean="0"/>
              <a:t>Expanding perspective</a:t>
            </a:r>
          </a:p>
          <a:p>
            <a:pPr lvl="1" eaLnBrk="1" hangingPunct="1"/>
            <a:r>
              <a:rPr lang="en-US" sz="2200" dirty="0" smtClean="0"/>
              <a:t>Providing support</a:t>
            </a:r>
          </a:p>
          <a:p>
            <a:pPr lvl="1" eaLnBrk="1" hangingPunct="1"/>
            <a:r>
              <a:rPr lang="en-US" sz="2200" dirty="0" smtClean="0"/>
              <a:t>Strengthen </a:t>
            </a:r>
            <a:endParaRPr lang="hr-HR" sz="2200" dirty="0" smtClean="0"/>
          </a:p>
          <a:p>
            <a:pPr lvl="1" eaLnBrk="1" hangingPunct="1">
              <a:buNone/>
            </a:pPr>
            <a:r>
              <a:rPr lang="hr-HR" sz="2200" dirty="0" smtClean="0"/>
              <a:t>    </a:t>
            </a:r>
            <a:r>
              <a:rPr lang="en-US" sz="2200" dirty="0" smtClean="0"/>
              <a:t>self-consciousness, responsibilities</a:t>
            </a:r>
            <a:r>
              <a:rPr lang="hr-HR" sz="2200" dirty="0" smtClean="0"/>
              <a:t> </a:t>
            </a:r>
            <a:r>
              <a:rPr lang="en-US" sz="2200" dirty="0" smtClean="0"/>
              <a:t>and competences</a:t>
            </a:r>
          </a:p>
          <a:p>
            <a:pPr lvl="1" eaLnBrk="1" hangingPunct="1"/>
            <a:r>
              <a:rPr lang="en-US" sz="2200" dirty="0" smtClean="0"/>
              <a:t>Maintaining inner motivation</a:t>
            </a:r>
            <a:r>
              <a:rPr lang="hr-HR" sz="2200" dirty="0" smtClean="0"/>
              <a:t> </a:t>
            </a:r>
            <a:endParaRPr lang="en-US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92950" y="115888"/>
            <a:ext cx="1836738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WHO IS WHO?</a:t>
            </a:r>
            <a:endParaRPr lang="en-US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učicaaa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97" b="2672"/>
          <a:stretch>
            <a:fillRect/>
          </a:stretch>
        </p:blipFill>
        <p:spPr>
          <a:xfrm>
            <a:off x="4788024" y="1412776"/>
            <a:ext cx="3600400" cy="428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</a:rPr>
              <a:t>WHAT DID WE DO?</a:t>
            </a:r>
            <a:endParaRPr lang="hr-H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 descr="U kontaktu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2564904"/>
            <a:ext cx="3096344" cy="2609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9"/>
          <p:cNvGraphicFramePr>
            <a:graphicFrameLocks/>
          </p:cNvGraphicFramePr>
          <p:nvPr/>
        </p:nvGraphicFramePr>
        <p:xfrm>
          <a:off x="395536" y="620688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092950" y="115888"/>
            <a:ext cx="1836738" cy="428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WHAT DID WE DO?</a:t>
            </a:r>
            <a:endParaRPr lang="en-US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empatij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2276872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Creative…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sz="2200" dirty="0" smtClean="0"/>
              <a:t>Call for youth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1628800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Booklet for future peer assistants</a:t>
            </a: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SC004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92896"/>
            <a:ext cx="3995936" cy="2996952"/>
          </a:xfrm>
          <a:prstGeom prst="rect">
            <a:avLst/>
          </a:prstGeom>
        </p:spPr>
      </p:pic>
      <p:pic>
        <p:nvPicPr>
          <p:cNvPr id="7" name="Picture 6" descr="V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2492896"/>
            <a:ext cx="2404870" cy="331236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92950" y="115888"/>
            <a:ext cx="1836738" cy="428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WHAT DID WE DO?</a:t>
            </a:r>
            <a:endParaRPr lang="en-US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733256"/>
            <a:ext cx="46805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4"/>
              </a:rPr>
              <a:t>http://www.youtube.com/</a:t>
            </a:r>
            <a:r>
              <a:rPr lang="hr-HR" sz="1200" dirty="0" err="1" smtClean="0">
                <a:hlinkClick r:id="rId4"/>
              </a:rPr>
              <a:t>watch</a:t>
            </a:r>
            <a:r>
              <a:rPr lang="hr-HR" sz="1200" dirty="0" smtClean="0">
                <a:hlinkClick r:id="rId4"/>
              </a:rPr>
              <a:t>?v=Tem6DXIxYFI&amp;</a:t>
            </a:r>
            <a:r>
              <a:rPr lang="hr-HR" sz="1200" dirty="0" err="1" smtClean="0">
                <a:hlinkClick r:id="rId4"/>
              </a:rPr>
              <a:t>feature</a:t>
            </a:r>
            <a:r>
              <a:rPr lang="hr-HR" sz="1200" dirty="0" smtClean="0">
                <a:hlinkClick r:id="rId4"/>
              </a:rPr>
              <a:t>=</a:t>
            </a:r>
            <a:r>
              <a:rPr lang="hr-HR" sz="1200" dirty="0" err="1" smtClean="0">
                <a:hlinkClick r:id="rId4"/>
              </a:rPr>
              <a:t>youtu.be</a:t>
            </a:r>
            <a:endParaRPr lang="hr-HR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THE RESULTS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V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412776"/>
            <a:ext cx="3240360" cy="46290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492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CROATIA 2012</vt:lpstr>
      <vt:lpstr>WHO IS WHO?</vt:lpstr>
      <vt:lpstr>Peer assistants</vt:lpstr>
      <vt:lpstr>Young person</vt:lpstr>
      <vt:lpstr>Mentor</vt:lpstr>
      <vt:lpstr>WHAT DID WE DO?</vt:lpstr>
      <vt:lpstr>PowerPoint Presentation</vt:lpstr>
      <vt:lpstr>Creative…</vt:lpstr>
      <vt:lpstr>THE RESULTS?</vt:lpstr>
      <vt:lpstr>Young person</vt:lpstr>
      <vt:lpstr>Young person</vt:lpstr>
      <vt:lpstr>Young person</vt:lpstr>
      <vt:lpstr>Young person</vt:lpstr>
      <vt:lpstr>Peer assistants</vt:lpstr>
      <vt:lpstr>FOR THE FUTURE</vt:lpstr>
      <vt:lpstr>Get involved!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ALEN</dc:title>
  <dc:creator>Asja</dc:creator>
  <cp:lastModifiedBy>Irenko</cp:lastModifiedBy>
  <cp:revision>61</cp:revision>
  <dcterms:created xsi:type="dcterms:W3CDTF">2011-10-05T09:03:27Z</dcterms:created>
  <dcterms:modified xsi:type="dcterms:W3CDTF">2013-02-08T09:58:53Z</dcterms:modified>
</cp:coreProperties>
</file>