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6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3F66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8" autoAdjust="0"/>
    <p:restoredTop sz="90951" autoAdjust="0"/>
  </p:normalViewPr>
  <p:slideViewPr>
    <p:cSldViewPr>
      <p:cViewPr>
        <p:scale>
          <a:sx n="85" d="100"/>
          <a:sy n="85" d="100"/>
        </p:scale>
        <p:origin x="-1806" y="81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2208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fld id="{14132961-4688-4966-9CB4-CDA43EDBE17B}" type="datetimeFigureOut">
              <a:rPr lang="en-US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fld id="{C64D38D6-372C-4B5C-BB52-F2F3A3FD3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41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fld id="{96838EDE-FC0B-40AE-AE16-72D6250DA04E}" type="datetimeFigureOut">
              <a:rPr lang="en-US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fld id="{593B4D19-8B97-4598-93DC-51E3A6EEC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76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pysty_etusivu_e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0"/>
          <p:cNvSpPr txBox="1">
            <a:spLocks noChangeArrowheads="1"/>
          </p:cNvSpPr>
          <p:nvPr userDrawn="1"/>
        </p:nvSpPr>
        <p:spPr bwMode="auto">
          <a:xfrm>
            <a:off x="214313" y="8863013"/>
            <a:ext cx="4286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defRPr/>
            </a:pPr>
            <a:r>
              <a:rPr lang="fi-FI" sz="1200" smtClean="0">
                <a:solidFill>
                  <a:schemeClr val="bg1"/>
                </a:solidFill>
                <a:latin typeface="Arial" charset="0"/>
              </a:rPr>
              <a:t>For learning and competence </a:t>
            </a:r>
            <a:endParaRPr lang="en-US" sz="12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6"/>
            <a:ext cx="5829300" cy="1960033"/>
          </a:xfrm>
        </p:spPr>
        <p:txBody>
          <a:bodyPr/>
          <a:lstStyle>
            <a:lvl1pPr algn="ctr">
              <a:defRPr>
                <a:solidFill>
                  <a:srgbClr val="3F66A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071678" y="857224"/>
            <a:ext cx="4500594" cy="357190"/>
          </a:xfrm>
        </p:spPr>
        <p:txBody>
          <a:bodyPr/>
          <a:lstStyle>
            <a:lvl1pPr algn="r">
              <a:buNone/>
              <a:defRPr sz="1400" baseline="0">
                <a:solidFill>
                  <a:srgbClr val="33333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4B124-9E60-4AC8-BF46-47852D8E3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4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90" y="2609878"/>
            <a:ext cx="6286544" cy="5391146"/>
          </a:xfrm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rgbClr val="3F66AB"/>
              </a:buClr>
              <a:buFont typeface="Arial" pitchFamily="34" charset="0"/>
              <a:buChar char="•"/>
              <a:defRPr/>
            </a:lvl2pPr>
            <a:lvl3pPr>
              <a:buClr>
                <a:srgbClr val="333333"/>
              </a:buClr>
              <a:buFont typeface="Arial" pitchFamily="34" charset="0"/>
              <a:buChar char="–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143116" y="214282"/>
            <a:ext cx="4500594" cy="357190"/>
          </a:xfrm>
        </p:spPr>
        <p:txBody>
          <a:bodyPr/>
          <a:lstStyle>
            <a:lvl1pPr algn="r">
              <a:buNone/>
              <a:defRPr sz="1400" baseline="0">
                <a:solidFill>
                  <a:srgbClr val="33333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6FD83-D211-47F3-9194-FE4156CAB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2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ysty_alisivu_en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14313" y="1000125"/>
            <a:ext cx="630078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4313" y="2609850"/>
            <a:ext cx="6315075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"/>
              </a:defRPr>
            </a:lvl1pPr>
          </a:lstStyle>
          <a:p>
            <a:pPr>
              <a:defRPr/>
            </a:pPr>
            <a:fld id="{3B78B38F-B164-4B4B-B329-6E3D905E7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TextBox 8"/>
          <p:cNvSpPr txBox="1">
            <a:spLocks noChangeArrowheads="1"/>
          </p:cNvSpPr>
          <p:nvPr userDrawn="1"/>
        </p:nvSpPr>
        <p:spPr bwMode="auto">
          <a:xfrm>
            <a:off x="214313" y="8863013"/>
            <a:ext cx="4286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defRPr/>
            </a:pPr>
            <a:r>
              <a:rPr lang="fi-FI" sz="1200" smtClean="0">
                <a:solidFill>
                  <a:schemeClr val="bg1"/>
                </a:solidFill>
                <a:latin typeface="Arial" charset="0"/>
              </a:rPr>
              <a:t>For learning and competence </a:t>
            </a:r>
            <a:endParaRPr lang="en-US" sz="120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rgbClr val="3F66A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F66AB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F66AB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F66AB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3F66AB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514350" indent="-51435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812800" indent="-285750" algn="l" rtl="0" eaLnBrk="0" fontAlgn="base" hangingPunct="0">
        <a:spcBef>
          <a:spcPct val="20000"/>
        </a:spcBef>
        <a:spcAft>
          <a:spcPct val="0"/>
        </a:spcAft>
        <a:buClr>
          <a:srgbClr val="3F66AB"/>
        </a:buClr>
        <a:buFont typeface="Arial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ts val="338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ts val="338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ts val="338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2143125" y="214313"/>
            <a:ext cx="4500563" cy="357187"/>
          </a:xfrm>
        </p:spPr>
        <p:txBody>
          <a:bodyPr/>
          <a:lstStyle/>
          <a:p>
            <a:endParaRPr lang="fi-FI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1042988"/>
            <a:ext cx="6032500" cy="756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petushallitus">
      <a:dk1>
        <a:srgbClr val="000000"/>
      </a:dk1>
      <a:lt1>
        <a:srgbClr val="FFFFFF"/>
      </a:lt1>
      <a:dk2>
        <a:srgbClr val="3F66AB"/>
      </a:dk2>
      <a:lt2>
        <a:srgbClr val="6B6B6B"/>
      </a:lt2>
      <a:accent1>
        <a:srgbClr val="DFEAFE"/>
      </a:accent1>
      <a:accent2>
        <a:srgbClr val="3F66AB"/>
      </a:accent2>
      <a:accent3>
        <a:srgbClr val="FFFFFF"/>
      </a:accent3>
      <a:accent4>
        <a:srgbClr val="000000"/>
      </a:accent4>
      <a:accent5>
        <a:srgbClr val="ECF3FE"/>
      </a:accent5>
      <a:accent6>
        <a:srgbClr val="385C9B"/>
      </a:accent6>
      <a:hlink>
        <a:srgbClr val="385C9B"/>
      </a:hlink>
      <a:folHlink>
        <a:srgbClr val="385C9B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Housecom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Opetushallitus</dc:creator>
  <cp:lastModifiedBy>ML</cp:lastModifiedBy>
  <cp:revision>49</cp:revision>
  <dcterms:created xsi:type="dcterms:W3CDTF">2009-01-30T11:29:21Z</dcterms:created>
  <dcterms:modified xsi:type="dcterms:W3CDTF">2012-12-20T09:42:14Z</dcterms:modified>
</cp:coreProperties>
</file>