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4" r:id="rId8"/>
    <p:sldId id="265" r:id="rId9"/>
    <p:sldId id="263" r:id="rId10"/>
    <p:sldId id="267" r:id="rId11"/>
    <p:sldId id="262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994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212259-1399-49C3-ABC6-DDE335286585}" type="doc">
      <dgm:prSet loTypeId="urn:microsoft.com/office/officeart/2005/8/layout/gear1" loCatId="process" qsTypeId="urn:microsoft.com/office/officeart/2005/8/quickstyle/simple1" qsCatId="simple" csTypeId="urn:microsoft.com/office/officeart/2005/8/colors/accent0_1" csCatId="mainScheme" phldr="1"/>
      <dgm:spPr/>
    </dgm:pt>
    <dgm:pt modelId="{2A568CA7-0C85-4DAA-9210-FA09FD0130FC}">
      <dgm:prSet phldrT="[Text]"/>
      <dgm:spPr>
        <a:solidFill>
          <a:srgbClr val="002060">
            <a:alpha val="20000"/>
          </a:srgbClr>
        </a:solidFill>
        <a:ln>
          <a:solidFill>
            <a:srgbClr val="FFC000">
              <a:alpha val="80000"/>
            </a:srgbClr>
          </a:solidFill>
        </a:ln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C4DB4B4C-B718-43A9-BD28-A392FC506F76}" type="parTrans" cxnId="{62C27DAC-8324-4B2C-A28C-F56634E6699C}">
      <dgm:prSet/>
      <dgm:spPr/>
      <dgm:t>
        <a:bodyPr/>
        <a:lstStyle/>
        <a:p>
          <a:endParaRPr lang="en-US"/>
        </a:p>
      </dgm:t>
    </dgm:pt>
    <dgm:pt modelId="{30983221-C245-4E26-B1DD-E56258D08866}" type="sibTrans" cxnId="{62C27DAC-8324-4B2C-A28C-F56634E6699C}">
      <dgm:prSet/>
      <dgm:spPr/>
      <dgm:t>
        <a:bodyPr/>
        <a:lstStyle/>
        <a:p>
          <a:endParaRPr lang="en-US" dirty="0"/>
        </a:p>
      </dgm:t>
    </dgm:pt>
    <dgm:pt modelId="{B75DAA47-884A-4AC8-B2C4-F70E27A1B9DF}">
      <dgm:prSet phldrT="[Text]"/>
      <dgm:spPr>
        <a:solidFill>
          <a:srgbClr val="002060">
            <a:alpha val="20000"/>
          </a:srgbClr>
        </a:solidFill>
        <a:ln>
          <a:solidFill>
            <a:srgbClr val="FFC000">
              <a:alpha val="80000"/>
            </a:srgbClr>
          </a:solidFill>
        </a:ln>
      </dgm:spPr>
      <dgm:t>
        <a:bodyPr/>
        <a:lstStyle/>
        <a:p>
          <a:r>
            <a:rPr lang="en-US" dirty="0" smtClean="0">
              <a:solidFill>
                <a:srgbClr val="FFC000"/>
              </a:solidFill>
            </a:rPr>
            <a:t> </a:t>
          </a:r>
          <a:endParaRPr lang="en-US" dirty="0">
            <a:solidFill>
              <a:srgbClr val="FFC000"/>
            </a:solidFill>
          </a:endParaRPr>
        </a:p>
      </dgm:t>
    </dgm:pt>
    <dgm:pt modelId="{6E22409F-E328-439A-9AC7-5EEF8CFFABA3}" type="parTrans" cxnId="{6D95A077-CFD8-4DC7-8C4F-ABADF8696322}">
      <dgm:prSet/>
      <dgm:spPr/>
      <dgm:t>
        <a:bodyPr/>
        <a:lstStyle/>
        <a:p>
          <a:endParaRPr lang="en-US"/>
        </a:p>
      </dgm:t>
    </dgm:pt>
    <dgm:pt modelId="{E1451433-9784-472D-AECC-580E56F5F436}" type="sibTrans" cxnId="{6D95A077-CFD8-4DC7-8C4F-ABADF8696322}">
      <dgm:prSet/>
      <dgm:spPr/>
      <dgm:t>
        <a:bodyPr/>
        <a:lstStyle/>
        <a:p>
          <a:endParaRPr lang="en-US" dirty="0"/>
        </a:p>
      </dgm:t>
    </dgm:pt>
    <dgm:pt modelId="{98A7C0FA-37B2-40A6-B529-FA354999A6CE}">
      <dgm:prSet phldrT="[Text]"/>
      <dgm:spPr>
        <a:solidFill>
          <a:srgbClr val="002060">
            <a:alpha val="20000"/>
          </a:srgbClr>
        </a:solidFill>
        <a:ln>
          <a:solidFill>
            <a:srgbClr val="FFC000">
              <a:alpha val="80000"/>
            </a:srgbClr>
          </a:solidFill>
        </a:ln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408663AF-E1EC-410A-93F0-0F65F1FC45FB}" type="parTrans" cxnId="{D441AF24-C5EE-415D-AFC6-B24DE99CBD5A}">
      <dgm:prSet/>
      <dgm:spPr/>
      <dgm:t>
        <a:bodyPr/>
        <a:lstStyle/>
        <a:p>
          <a:endParaRPr lang="en-US"/>
        </a:p>
      </dgm:t>
    </dgm:pt>
    <dgm:pt modelId="{8A1ABBF2-2B00-4C9F-808F-E57EAB2F3E5E}" type="sibTrans" cxnId="{D441AF24-C5EE-415D-AFC6-B24DE99CBD5A}">
      <dgm:prSet/>
      <dgm:spPr/>
      <dgm:t>
        <a:bodyPr/>
        <a:lstStyle/>
        <a:p>
          <a:endParaRPr lang="en-US" dirty="0"/>
        </a:p>
      </dgm:t>
    </dgm:pt>
    <dgm:pt modelId="{60316CE0-F26D-46AD-A2F0-24ABD3125F5B}" type="pres">
      <dgm:prSet presAssocID="{0E212259-1399-49C3-ABC6-DDE33528658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1F4823E-2703-46BC-8370-31EEA05EF1F9}" type="pres">
      <dgm:prSet presAssocID="{2A568CA7-0C85-4DAA-9210-FA09FD0130FC}" presName="gear1" presStyleLbl="node1" presStyleIdx="0" presStyleCnt="3">
        <dgm:presLayoutVars>
          <dgm:chMax val="1"/>
          <dgm:bulletEnabled val="1"/>
        </dgm:presLayoutVars>
      </dgm:prSet>
      <dgm:spPr/>
    </dgm:pt>
    <dgm:pt modelId="{43D983AC-C302-4FEC-9048-3F1E751DC515}" type="pres">
      <dgm:prSet presAssocID="{2A568CA7-0C85-4DAA-9210-FA09FD0130FC}" presName="gear1srcNode" presStyleLbl="node1" presStyleIdx="0" presStyleCnt="3"/>
      <dgm:spPr/>
    </dgm:pt>
    <dgm:pt modelId="{A3953F3C-B1B1-4D64-AB98-032DE3D847A3}" type="pres">
      <dgm:prSet presAssocID="{2A568CA7-0C85-4DAA-9210-FA09FD0130FC}" presName="gear1dstNode" presStyleLbl="node1" presStyleIdx="0" presStyleCnt="3"/>
      <dgm:spPr/>
    </dgm:pt>
    <dgm:pt modelId="{14FB8784-D8BD-4A0C-A291-FB0A30C74CC4}" type="pres">
      <dgm:prSet presAssocID="{B75DAA47-884A-4AC8-B2C4-F70E27A1B9DF}" presName="gear2" presStyleLbl="node1" presStyleIdx="1" presStyleCnt="3">
        <dgm:presLayoutVars>
          <dgm:chMax val="1"/>
          <dgm:bulletEnabled val="1"/>
        </dgm:presLayoutVars>
      </dgm:prSet>
      <dgm:spPr/>
    </dgm:pt>
    <dgm:pt modelId="{DAE18AF2-F17C-4776-B6D6-993A2C8EADA2}" type="pres">
      <dgm:prSet presAssocID="{B75DAA47-884A-4AC8-B2C4-F70E27A1B9DF}" presName="gear2srcNode" presStyleLbl="node1" presStyleIdx="1" presStyleCnt="3"/>
      <dgm:spPr/>
    </dgm:pt>
    <dgm:pt modelId="{AB5E00AB-1CBA-478A-ADEE-24722FF901AF}" type="pres">
      <dgm:prSet presAssocID="{B75DAA47-884A-4AC8-B2C4-F70E27A1B9DF}" presName="gear2dstNode" presStyleLbl="node1" presStyleIdx="1" presStyleCnt="3"/>
      <dgm:spPr/>
    </dgm:pt>
    <dgm:pt modelId="{26E579AF-12A6-4B07-9299-0ED878D872A3}" type="pres">
      <dgm:prSet presAssocID="{98A7C0FA-37B2-40A6-B529-FA354999A6CE}" presName="gear3" presStyleLbl="node1" presStyleIdx="2" presStyleCnt="3"/>
      <dgm:spPr/>
    </dgm:pt>
    <dgm:pt modelId="{9EE35D58-AE7B-45A9-A119-D3821BD70D20}" type="pres">
      <dgm:prSet presAssocID="{98A7C0FA-37B2-40A6-B529-FA354999A6C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1487077-9495-417D-BF50-3E8DDA3CC53C}" type="pres">
      <dgm:prSet presAssocID="{98A7C0FA-37B2-40A6-B529-FA354999A6CE}" presName="gear3srcNode" presStyleLbl="node1" presStyleIdx="2" presStyleCnt="3"/>
      <dgm:spPr/>
    </dgm:pt>
    <dgm:pt modelId="{CF20B315-F684-459C-B203-7027036F3E9F}" type="pres">
      <dgm:prSet presAssocID="{98A7C0FA-37B2-40A6-B529-FA354999A6CE}" presName="gear3dstNode" presStyleLbl="node1" presStyleIdx="2" presStyleCnt="3"/>
      <dgm:spPr/>
    </dgm:pt>
    <dgm:pt modelId="{4C5442DE-CB39-4CD7-9F3F-F3A3B929FE35}" type="pres">
      <dgm:prSet presAssocID="{30983221-C245-4E26-B1DD-E56258D08866}" presName="connector1" presStyleLbl="sibTrans2D1" presStyleIdx="0" presStyleCnt="3"/>
      <dgm:spPr/>
    </dgm:pt>
    <dgm:pt modelId="{335793F8-066E-43A6-9BDA-F6A6BA4ABFCD}" type="pres">
      <dgm:prSet presAssocID="{E1451433-9784-472D-AECC-580E56F5F436}" presName="connector2" presStyleLbl="sibTrans2D1" presStyleIdx="1" presStyleCnt="3"/>
      <dgm:spPr/>
    </dgm:pt>
    <dgm:pt modelId="{9422B6E3-F3F4-4E60-B2DA-6345E5067DB9}" type="pres">
      <dgm:prSet presAssocID="{8A1ABBF2-2B00-4C9F-808F-E57EAB2F3E5E}" presName="connector3" presStyleLbl="sibTrans2D1" presStyleIdx="2" presStyleCnt="3"/>
      <dgm:spPr/>
    </dgm:pt>
  </dgm:ptLst>
  <dgm:cxnLst>
    <dgm:cxn modelId="{D3D27083-BE11-4ADD-AB52-9A8B9A312699}" type="presOf" srcId="{2A568CA7-0C85-4DAA-9210-FA09FD0130FC}" destId="{A3953F3C-B1B1-4D64-AB98-032DE3D847A3}" srcOrd="2" destOrd="0" presId="urn:microsoft.com/office/officeart/2005/8/layout/gear1"/>
    <dgm:cxn modelId="{62C27DAC-8324-4B2C-A28C-F56634E6699C}" srcId="{0E212259-1399-49C3-ABC6-DDE335286585}" destId="{2A568CA7-0C85-4DAA-9210-FA09FD0130FC}" srcOrd="0" destOrd="0" parTransId="{C4DB4B4C-B718-43A9-BD28-A392FC506F76}" sibTransId="{30983221-C245-4E26-B1DD-E56258D08866}"/>
    <dgm:cxn modelId="{787C4248-EDF3-47D2-A5AB-03B4EB606DCA}" type="presOf" srcId="{2A568CA7-0C85-4DAA-9210-FA09FD0130FC}" destId="{43D983AC-C302-4FEC-9048-3F1E751DC515}" srcOrd="1" destOrd="0" presId="urn:microsoft.com/office/officeart/2005/8/layout/gear1"/>
    <dgm:cxn modelId="{A66FC65F-77F5-4D9F-8252-8443DC85F35E}" type="presOf" srcId="{30983221-C245-4E26-B1DD-E56258D08866}" destId="{4C5442DE-CB39-4CD7-9F3F-F3A3B929FE35}" srcOrd="0" destOrd="0" presId="urn:microsoft.com/office/officeart/2005/8/layout/gear1"/>
    <dgm:cxn modelId="{CDDC7461-84E6-4D3D-A2B1-B29EF9496799}" type="presOf" srcId="{B75DAA47-884A-4AC8-B2C4-F70E27A1B9DF}" destId="{DAE18AF2-F17C-4776-B6D6-993A2C8EADA2}" srcOrd="1" destOrd="0" presId="urn:microsoft.com/office/officeart/2005/8/layout/gear1"/>
    <dgm:cxn modelId="{2CD320BF-1E15-4EF8-88B0-0A7FEA0EC5F3}" type="presOf" srcId="{B75DAA47-884A-4AC8-B2C4-F70E27A1B9DF}" destId="{14FB8784-D8BD-4A0C-A291-FB0A30C74CC4}" srcOrd="0" destOrd="0" presId="urn:microsoft.com/office/officeart/2005/8/layout/gear1"/>
    <dgm:cxn modelId="{6581F470-1195-4BC4-A3CA-680020D0C286}" type="presOf" srcId="{98A7C0FA-37B2-40A6-B529-FA354999A6CE}" destId="{26E579AF-12A6-4B07-9299-0ED878D872A3}" srcOrd="0" destOrd="0" presId="urn:microsoft.com/office/officeart/2005/8/layout/gear1"/>
    <dgm:cxn modelId="{A75B5351-E423-41EA-B843-74491EF90FD0}" type="presOf" srcId="{98A7C0FA-37B2-40A6-B529-FA354999A6CE}" destId="{9EE35D58-AE7B-45A9-A119-D3821BD70D20}" srcOrd="1" destOrd="0" presId="urn:microsoft.com/office/officeart/2005/8/layout/gear1"/>
    <dgm:cxn modelId="{3D177FE0-2A69-4D8D-9A1C-957D52D34183}" type="presOf" srcId="{0E212259-1399-49C3-ABC6-DDE335286585}" destId="{60316CE0-F26D-46AD-A2F0-24ABD3125F5B}" srcOrd="0" destOrd="0" presId="urn:microsoft.com/office/officeart/2005/8/layout/gear1"/>
    <dgm:cxn modelId="{F920DB47-DA9C-43DF-A08B-C15182D3C0C3}" type="presOf" srcId="{98A7C0FA-37B2-40A6-B529-FA354999A6CE}" destId="{CF20B315-F684-459C-B203-7027036F3E9F}" srcOrd="3" destOrd="0" presId="urn:microsoft.com/office/officeart/2005/8/layout/gear1"/>
    <dgm:cxn modelId="{B33FB402-B176-4C2D-A5C6-0E0DA8D64A02}" type="presOf" srcId="{8A1ABBF2-2B00-4C9F-808F-E57EAB2F3E5E}" destId="{9422B6E3-F3F4-4E60-B2DA-6345E5067DB9}" srcOrd="0" destOrd="0" presId="urn:microsoft.com/office/officeart/2005/8/layout/gear1"/>
    <dgm:cxn modelId="{D7061D29-0A2E-4C6C-AA09-C6F19CA43BE6}" type="presOf" srcId="{98A7C0FA-37B2-40A6-B529-FA354999A6CE}" destId="{B1487077-9495-417D-BF50-3E8DDA3CC53C}" srcOrd="2" destOrd="0" presId="urn:microsoft.com/office/officeart/2005/8/layout/gear1"/>
    <dgm:cxn modelId="{B073FF88-1245-45BA-B852-5F4A6DF92C9E}" type="presOf" srcId="{B75DAA47-884A-4AC8-B2C4-F70E27A1B9DF}" destId="{AB5E00AB-1CBA-478A-ADEE-24722FF901AF}" srcOrd="2" destOrd="0" presId="urn:microsoft.com/office/officeart/2005/8/layout/gear1"/>
    <dgm:cxn modelId="{013A86AC-3341-40CD-9A01-586D734B5567}" type="presOf" srcId="{2A568CA7-0C85-4DAA-9210-FA09FD0130FC}" destId="{81F4823E-2703-46BC-8370-31EEA05EF1F9}" srcOrd="0" destOrd="0" presId="urn:microsoft.com/office/officeart/2005/8/layout/gear1"/>
    <dgm:cxn modelId="{12309CE8-CE72-4C12-8BB8-7AA396A0F62F}" type="presOf" srcId="{E1451433-9784-472D-AECC-580E56F5F436}" destId="{335793F8-066E-43A6-9BDA-F6A6BA4ABFCD}" srcOrd="0" destOrd="0" presId="urn:microsoft.com/office/officeart/2005/8/layout/gear1"/>
    <dgm:cxn modelId="{D441AF24-C5EE-415D-AFC6-B24DE99CBD5A}" srcId="{0E212259-1399-49C3-ABC6-DDE335286585}" destId="{98A7C0FA-37B2-40A6-B529-FA354999A6CE}" srcOrd="2" destOrd="0" parTransId="{408663AF-E1EC-410A-93F0-0F65F1FC45FB}" sibTransId="{8A1ABBF2-2B00-4C9F-808F-E57EAB2F3E5E}"/>
    <dgm:cxn modelId="{6D95A077-CFD8-4DC7-8C4F-ABADF8696322}" srcId="{0E212259-1399-49C3-ABC6-DDE335286585}" destId="{B75DAA47-884A-4AC8-B2C4-F70E27A1B9DF}" srcOrd="1" destOrd="0" parTransId="{6E22409F-E328-439A-9AC7-5EEF8CFFABA3}" sibTransId="{E1451433-9784-472D-AECC-580E56F5F436}"/>
    <dgm:cxn modelId="{C429FED3-F0F8-4628-8C1A-CE2532E08C7F}" type="presParOf" srcId="{60316CE0-F26D-46AD-A2F0-24ABD3125F5B}" destId="{81F4823E-2703-46BC-8370-31EEA05EF1F9}" srcOrd="0" destOrd="0" presId="urn:microsoft.com/office/officeart/2005/8/layout/gear1"/>
    <dgm:cxn modelId="{2E60F930-5CE7-4308-A836-6273793266BD}" type="presParOf" srcId="{60316CE0-F26D-46AD-A2F0-24ABD3125F5B}" destId="{43D983AC-C302-4FEC-9048-3F1E751DC515}" srcOrd="1" destOrd="0" presId="urn:microsoft.com/office/officeart/2005/8/layout/gear1"/>
    <dgm:cxn modelId="{E631F5D6-42DF-4960-B295-518504D64DEE}" type="presParOf" srcId="{60316CE0-F26D-46AD-A2F0-24ABD3125F5B}" destId="{A3953F3C-B1B1-4D64-AB98-032DE3D847A3}" srcOrd="2" destOrd="0" presId="urn:microsoft.com/office/officeart/2005/8/layout/gear1"/>
    <dgm:cxn modelId="{B1C75BCA-BF83-42EF-B6AB-D83DBA6B95EF}" type="presParOf" srcId="{60316CE0-F26D-46AD-A2F0-24ABD3125F5B}" destId="{14FB8784-D8BD-4A0C-A291-FB0A30C74CC4}" srcOrd="3" destOrd="0" presId="urn:microsoft.com/office/officeart/2005/8/layout/gear1"/>
    <dgm:cxn modelId="{8A8429B7-74C0-4FFD-AF66-BD5DC69EBFB9}" type="presParOf" srcId="{60316CE0-F26D-46AD-A2F0-24ABD3125F5B}" destId="{DAE18AF2-F17C-4776-B6D6-993A2C8EADA2}" srcOrd="4" destOrd="0" presId="urn:microsoft.com/office/officeart/2005/8/layout/gear1"/>
    <dgm:cxn modelId="{65DE6F20-9940-4772-A29D-29E447C674B7}" type="presParOf" srcId="{60316CE0-F26D-46AD-A2F0-24ABD3125F5B}" destId="{AB5E00AB-1CBA-478A-ADEE-24722FF901AF}" srcOrd="5" destOrd="0" presId="urn:microsoft.com/office/officeart/2005/8/layout/gear1"/>
    <dgm:cxn modelId="{0BA74002-A36E-4D8C-9DEB-CDB880B1968C}" type="presParOf" srcId="{60316CE0-F26D-46AD-A2F0-24ABD3125F5B}" destId="{26E579AF-12A6-4B07-9299-0ED878D872A3}" srcOrd="6" destOrd="0" presId="urn:microsoft.com/office/officeart/2005/8/layout/gear1"/>
    <dgm:cxn modelId="{67F9CE17-A754-4D43-BD5C-102B91501F53}" type="presParOf" srcId="{60316CE0-F26D-46AD-A2F0-24ABD3125F5B}" destId="{9EE35D58-AE7B-45A9-A119-D3821BD70D20}" srcOrd="7" destOrd="0" presId="urn:microsoft.com/office/officeart/2005/8/layout/gear1"/>
    <dgm:cxn modelId="{96EED133-C883-46CF-A2D2-5CED95BF6631}" type="presParOf" srcId="{60316CE0-F26D-46AD-A2F0-24ABD3125F5B}" destId="{B1487077-9495-417D-BF50-3E8DDA3CC53C}" srcOrd="8" destOrd="0" presId="urn:microsoft.com/office/officeart/2005/8/layout/gear1"/>
    <dgm:cxn modelId="{73D1B353-B7E5-4A61-8A9C-87903FCD3E0E}" type="presParOf" srcId="{60316CE0-F26D-46AD-A2F0-24ABD3125F5B}" destId="{CF20B315-F684-459C-B203-7027036F3E9F}" srcOrd="9" destOrd="0" presId="urn:microsoft.com/office/officeart/2005/8/layout/gear1"/>
    <dgm:cxn modelId="{CC992F86-FCFD-4F36-B1B8-81C7E4253C8A}" type="presParOf" srcId="{60316CE0-F26D-46AD-A2F0-24ABD3125F5B}" destId="{4C5442DE-CB39-4CD7-9F3F-F3A3B929FE35}" srcOrd="10" destOrd="0" presId="urn:microsoft.com/office/officeart/2005/8/layout/gear1"/>
    <dgm:cxn modelId="{A5027BA3-9163-45F1-9D6A-A1BD435EC40C}" type="presParOf" srcId="{60316CE0-F26D-46AD-A2F0-24ABD3125F5B}" destId="{335793F8-066E-43A6-9BDA-F6A6BA4ABFCD}" srcOrd="11" destOrd="0" presId="urn:microsoft.com/office/officeart/2005/8/layout/gear1"/>
    <dgm:cxn modelId="{005F35E4-A51E-403D-9E7E-00E52073E5FD}" type="presParOf" srcId="{60316CE0-F26D-46AD-A2F0-24ABD3125F5B}" destId="{9422B6E3-F3F4-4E60-B2DA-6345E5067DB9}" srcOrd="12" destOrd="0" presId="urn:microsoft.com/office/officeart/2005/8/layout/gear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E212259-1399-49C3-ABC6-DDE335286585}" type="doc">
      <dgm:prSet loTypeId="urn:microsoft.com/office/officeart/2005/8/layout/gear1" loCatId="process" qsTypeId="urn:microsoft.com/office/officeart/2005/8/quickstyle/simple1" qsCatId="simple" csTypeId="urn:microsoft.com/office/officeart/2005/8/colors/accent0_1" csCatId="mainScheme" phldr="1"/>
      <dgm:spPr/>
    </dgm:pt>
    <dgm:pt modelId="{2A568CA7-0C85-4DAA-9210-FA09FD0130FC}">
      <dgm:prSet phldrT="[Text]"/>
      <dgm:spPr>
        <a:solidFill>
          <a:srgbClr val="002060">
            <a:alpha val="20000"/>
          </a:srgbClr>
        </a:solidFill>
        <a:ln>
          <a:solidFill>
            <a:srgbClr val="FFC000">
              <a:alpha val="80000"/>
            </a:srgbClr>
          </a:solidFill>
        </a:ln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C4DB4B4C-B718-43A9-BD28-A392FC506F76}" type="parTrans" cxnId="{62C27DAC-8324-4B2C-A28C-F56634E6699C}">
      <dgm:prSet/>
      <dgm:spPr/>
      <dgm:t>
        <a:bodyPr/>
        <a:lstStyle/>
        <a:p>
          <a:endParaRPr lang="en-US"/>
        </a:p>
      </dgm:t>
    </dgm:pt>
    <dgm:pt modelId="{30983221-C245-4E26-B1DD-E56258D08866}" type="sibTrans" cxnId="{62C27DAC-8324-4B2C-A28C-F56634E6699C}">
      <dgm:prSet/>
      <dgm:spPr/>
      <dgm:t>
        <a:bodyPr/>
        <a:lstStyle/>
        <a:p>
          <a:endParaRPr lang="en-US"/>
        </a:p>
      </dgm:t>
    </dgm:pt>
    <dgm:pt modelId="{B75DAA47-884A-4AC8-B2C4-F70E27A1B9DF}">
      <dgm:prSet phldrT="[Text]"/>
      <dgm:spPr>
        <a:solidFill>
          <a:srgbClr val="002060">
            <a:alpha val="20000"/>
          </a:srgbClr>
        </a:solidFill>
        <a:ln>
          <a:solidFill>
            <a:srgbClr val="FFC000">
              <a:alpha val="80000"/>
            </a:srgbClr>
          </a:solidFill>
        </a:ln>
      </dgm:spPr>
      <dgm:t>
        <a:bodyPr/>
        <a:lstStyle/>
        <a:p>
          <a:r>
            <a:rPr lang="en-US" dirty="0" smtClean="0">
              <a:solidFill>
                <a:srgbClr val="FFC000"/>
              </a:solidFill>
            </a:rPr>
            <a:t> </a:t>
          </a:r>
          <a:endParaRPr lang="en-US" dirty="0">
            <a:solidFill>
              <a:srgbClr val="FFC000"/>
            </a:solidFill>
          </a:endParaRPr>
        </a:p>
      </dgm:t>
    </dgm:pt>
    <dgm:pt modelId="{6E22409F-E328-439A-9AC7-5EEF8CFFABA3}" type="parTrans" cxnId="{6D95A077-CFD8-4DC7-8C4F-ABADF8696322}">
      <dgm:prSet/>
      <dgm:spPr/>
      <dgm:t>
        <a:bodyPr/>
        <a:lstStyle/>
        <a:p>
          <a:endParaRPr lang="en-US"/>
        </a:p>
      </dgm:t>
    </dgm:pt>
    <dgm:pt modelId="{E1451433-9784-472D-AECC-580E56F5F436}" type="sibTrans" cxnId="{6D95A077-CFD8-4DC7-8C4F-ABADF8696322}">
      <dgm:prSet/>
      <dgm:spPr/>
      <dgm:t>
        <a:bodyPr/>
        <a:lstStyle/>
        <a:p>
          <a:endParaRPr lang="en-US"/>
        </a:p>
      </dgm:t>
    </dgm:pt>
    <dgm:pt modelId="{98A7C0FA-37B2-40A6-B529-FA354999A6CE}">
      <dgm:prSet phldrT="[Text]"/>
      <dgm:spPr>
        <a:solidFill>
          <a:srgbClr val="002060">
            <a:alpha val="20000"/>
          </a:srgbClr>
        </a:solidFill>
        <a:ln>
          <a:solidFill>
            <a:srgbClr val="FFC000">
              <a:alpha val="80000"/>
            </a:srgbClr>
          </a:solidFill>
        </a:ln>
      </dgm:spPr>
      <dgm:t>
        <a:bodyPr/>
        <a:lstStyle/>
        <a:p>
          <a:r>
            <a:rPr lang="en-US" dirty="0" smtClean="0"/>
            <a:t> </a:t>
          </a:r>
          <a:endParaRPr lang="en-US" dirty="0"/>
        </a:p>
      </dgm:t>
    </dgm:pt>
    <dgm:pt modelId="{408663AF-E1EC-410A-93F0-0F65F1FC45FB}" type="parTrans" cxnId="{D441AF24-C5EE-415D-AFC6-B24DE99CBD5A}">
      <dgm:prSet/>
      <dgm:spPr/>
      <dgm:t>
        <a:bodyPr/>
        <a:lstStyle/>
        <a:p>
          <a:endParaRPr lang="en-US"/>
        </a:p>
      </dgm:t>
    </dgm:pt>
    <dgm:pt modelId="{8A1ABBF2-2B00-4C9F-808F-E57EAB2F3E5E}" type="sibTrans" cxnId="{D441AF24-C5EE-415D-AFC6-B24DE99CBD5A}">
      <dgm:prSet/>
      <dgm:spPr/>
      <dgm:t>
        <a:bodyPr/>
        <a:lstStyle/>
        <a:p>
          <a:endParaRPr lang="en-US"/>
        </a:p>
      </dgm:t>
    </dgm:pt>
    <dgm:pt modelId="{60316CE0-F26D-46AD-A2F0-24ABD3125F5B}" type="pres">
      <dgm:prSet presAssocID="{0E212259-1399-49C3-ABC6-DDE335286585}" presName="composite" presStyleCnt="0">
        <dgm:presLayoutVars>
          <dgm:chMax val="3"/>
          <dgm:animLvl val="lvl"/>
          <dgm:resizeHandles val="exact"/>
        </dgm:presLayoutVars>
      </dgm:prSet>
      <dgm:spPr/>
    </dgm:pt>
    <dgm:pt modelId="{81F4823E-2703-46BC-8370-31EEA05EF1F9}" type="pres">
      <dgm:prSet presAssocID="{2A568CA7-0C85-4DAA-9210-FA09FD0130FC}" presName="gear1" presStyleLbl="node1" presStyleIdx="0" presStyleCnt="3">
        <dgm:presLayoutVars>
          <dgm:chMax val="1"/>
          <dgm:bulletEnabled val="1"/>
        </dgm:presLayoutVars>
      </dgm:prSet>
      <dgm:spPr/>
    </dgm:pt>
    <dgm:pt modelId="{43D983AC-C302-4FEC-9048-3F1E751DC515}" type="pres">
      <dgm:prSet presAssocID="{2A568CA7-0C85-4DAA-9210-FA09FD0130FC}" presName="gear1srcNode" presStyleLbl="node1" presStyleIdx="0" presStyleCnt="3"/>
      <dgm:spPr/>
    </dgm:pt>
    <dgm:pt modelId="{A3953F3C-B1B1-4D64-AB98-032DE3D847A3}" type="pres">
      <dgm:prSet presAssocID="{2A568CA7-0C85-4DAA-9210-FA09FD0130FC}" presName="gear1dstNode" presStyleLbl="node1" presStyleIdx="0" presStyleCnt="3"/>
      <dgm:spPr/>
    </dgm:pt>
    <dgm:pt modelId="{14FB8784-D8BD-4A0C-A291-FB0A30C74CC4}" type="pres">
      <dgm:prSet presAssocID="{B75DAA47-884A-4AC8-B2C4-F70E27A1B9DF}" presName="gear2" presStyleLbl="node1" presStyleIdx="1" presStyleCnt="3">
        <dgm:presLayoutVars>
          <dgm:chMax val="1"/>
          <dgm:bulletEnabled val="1"/>
        </dgm:presLayoutVars>
      </dgm:prSet>
      <dgm:spPr/>
    </dgm:pt>
    <dgm:pt modelId="{DAE18AF2-F17C-4776-B6D6-993A2C8EADA2}" type="pres">
      <dgm:prSet presAssocID="{B75DAA47-884A-4AC8-B2C4-F70E27A1B9DF}" presName="gear2srcNode" presStyleLbl="node1" presStyleIdx="1" presStyleCnt="3"/>
      <dgm:spPr/>
    </dgm:pt>
    <dgm:pt modelId="{AB5E00AB-1CBA-478A-ADEE-24722FF901AF}" type="pres">
      <dgm:prSet presAssocID="{B75DAA47-884A-4AC8-B2C4-F70E27A1B9DF}" presName="gear2dstNode" presStyleLbl="node1" presStyleIdx="1" presStyleCnt="3"/>
      <dgm:spPr/>
    </dgm:pt>
    <dgm:pt modelId="{26E579AF-12A6-4B07-9299-0ED878D872A3}" type="pres">
      <dgm:prSet presAssocID="{98A7C0FA-37B2-40A6-B529-FA354999A6CE}" presName="gear3" presStyleLbl="node1" presStyleIdx="2" presStyleCnt="3"/>
      <dgm:spPr/>
    </dgm:pt>
    <dgm:pt modelId="{9EE35D58-AE7B-45A9-A119-D3821BD70D20}" type="pres">
      <dgm:prSet presAssocID="{98A7C0FA-37B2-40A6-B529-FA354999A6CE}" presName="gear3tx" presStyleLbl="node1" presStyleIdx="2" presStyleCnt="3">
        <dgm:presLayoutVars>
          <dgm:chMax val="1"/>
          <dgm:bulletEnabled val="1"/>
        </dgm:presLayoutVars>
      </dgm:prSet>
      <dgm:spPr/>
    </dgm:pt>
    <dgm:pt modelId="{B1487077-9495-417D-BF50-3E8DDA3CC53C}" type="pres">
      <dgm:prSet presAssocID="{98A7C0FA-37B2-40A6-B529-FA354999A6CE}" presName="gear3srcNode" presStyleLbl="node1" presStyleIdx="2" presStyleCnt="3"/>
      <dgm:spPr/>
    </dgm:pt>
    <dgm:pt modelId="{CF20B315-F684-459C-B203-7027036F3E9F}" type="pres">
      <dgm:prSet presAssocID="{98A7C0FA-37B2-40A6-B529-FA354999A6CE}" presName="gear3dstNode" presStyleLbl="node1" presStyleIdx="2" presStyleCnt="3"/>
      <dgm:spPr/>
    </dgm:pt>
    <dgm:pt modelId="{4C5442DE-CB39-4CD7-9F3F-F3A3B929FE35}" type="pres">
      <dgm:prSet presAssocID="{30983221-C245-4E26-B1DD-E56258D08866}" presName="connector1" presStyleLbl="sibTrans2D1" presStyleIdx="0" presStyleCnt="3"/>
      <dgm:spPr/>
    </dgm:pt>
    <dgm:pt modelId="{335793F8-066E-43A6-9BDA-F6A6BA4ABFCD}" type="pres">
      <dgm:prSet presAssocID="{E1451433-9784-472D-AECC-580E56F5F436}" presName="connector2" presStyleLbl="sibTrans2D1" presStyleIdx="1" presStyleCnt="3"/>
      <dgm:spPr/>
    </dgm:pt>
    <dgm:pt modelId="{9422B6E3-F3F4-4E60-B2DA-6345E5067DB9}" type="pres">
      <dgm:prSet presAssocID="{8A1ABBF2-2B00-4C9F-808F-E57EAB2F3E5E}" presName="connector3" presStyleLbl="sibTrans2D1" presStyleIdx="2" presStyleCnt="3"/>
      <dgm:spPr/>
    </dgm:pt>
  </dgm:ptLst>
  <dgm:cxnLst>
    <dgm:cxn modelId="{FD695F7B-BE46-433C-B886-5D3191581EF5}" type="presOf" srcId="{B75DAA47-884A-4AC8-B2C4-F70E27A1B9DF}" destId="{DAE18AF2-F17C-4776-B6D6-993A2C8EADA2}" srcOrd="1" destOrd="0" presId="urn:microsoft.com/office/officeart/2005/8/layout/gear1"/>
    <dgm:cxn modelId="{62C27DAC-8324-4B2C-A28C-F56634E6699C}" srcId="{0E212259-1399-49C3-ABC6-DDE335286585}" destId="{2A568CA7-0C85-4DAA-9210-FA09FD0130FC}" srcOrd="0" destOrd="0" parTransId="{C4DB4B4C-B718-43A9-BD28-A392FC506F76}" sibTransId="{30983221-C245-4E26-B1DD-E56258D08866}"/>
    <dgm:cxn modelId="{63266B9A-AB98-4BF5-A69D-45D603424DA6}" type="presOf" srcId="{2A568CA7-0C85-4DAA-9210-FA09FD0130FC}" destId="{A3953F3C-B1B1-4D64-AB98-032DE3D847A3}" srcOrd="2" destOrd="0" presId="urn:microsoft.com/office/officeart/2005/8/layout/gear1"/>
    <dgm:cxn modelId="{B8171F47-871F-4F39-A9A3-7F8072472FC1}" type="presOf" srcId="{98A7C0FA-37B2-40A6-B529-FA354999A6CE}" destId="{CF20B315-F684-459C-B203-7027036F3E9F}" srcOrd="3" destOrd="0" presId="urn:microsoft.com/office/officeart/2005/8/layout/gear1"/>
    <dgm:cxn modelId="{5A96EADB-A9F3-4845-9A24-C4D3F0A90083}" type="presOf" srcId="{2A568CA7-0C85-4DAA-9210-FA09FD0130FC}" destId="{81F4823E-2703-46BC-8370-31EEA05EF1F9}" srcOrd="0" destOrd="0" presId="urn:microsoft.com/office/officeart/2005/8/layout/gear1"/>
    <dgm:cxn modelId="{83DFACE5-6EB8-4D98-B992-5226C38E267E}" type="presOf" srcId="{8A1ABBF2-2B00-4C9F-808F-E57EAB2F3E5E}" destId="{9422B6E3-F3F4-4E60-B2DA-6345E5067DB9}" srcOrd="0" destOrd="0" presId="urn:microsoft.com/office/officeart/2005/8/layout/gear1"/>
    <dgm:cxn modelId="{184C8FA4-1FCE-4B92-BAA0-DA1B74733DA6}" type="presOf" srcId="{30983221-C245-4E26-B1DD-E56258D08866}" destId="{4C5442DE-CB39-4CD7-9F3F-F3A3B929FE35}" srcOrd="0" destOrd="0" presId="urn:microsoft.com/office/officeart/2005/8/layout/gear1"/>
    <dgm:cxn modelId="{D39A2996-C014-4B06-9198-0EC694753415}" type="presOf" srcId="{0E212259-1399-49C3-ABC6-DDE335286585}" destId="{60316CE0-F26D-46AD-A2F0-24ABD3125F5B}" srcOrd="0" destOrd="0" presId="urn:microsoft.com/office/officeart/2005/8/layout/gear1"/>
    <dgm:cxn modelId="{43CB0BC1-508F-438B-AC5E-716F244ED4D3}" type="presOf" srcId="{98A7C0FA-37B2-40A6-B529-FA354999A6CE}" destId="{9EE35D58-AE7B-45A9-A119-D3821BD70D20}" srcOrd="1" destOrd="0" presId="urn:microsoft.com/office/officeart/2005/8/layout/gear1"/>
    <dgm:cxn modelId="{A5992460-7284-41E7-BC4F-3D5608F408F2}" type="presOf" srcId="{98A7C0FA-37B2-40A6-B529-FA354999A6CE}" destId="{26E579AF-12A6-4B07-9299-0ED878D872A3}" srcOrd="0" destOrd="0" presId="urn:microsoft.com/office/officeart/2005/8/layout/gear1"/>
    <dgm:cxn modelId="{0C19038A-857E-4659-AC59-43E9E9BF2010}" type="presOf" srcId="{B75DAA47-884A-4AC8-B2C4-F70E27A1B9DF}" destId="{14FB8784-D8BD-4A0C-A291-FB0A30C74CC4}" srcOrd="0" destOrd="0" presId="urn:microsoft.com/office/officeart/2005/8/layout/gear1"/>
    <dgm:cxn modelId="{684D3F29-212B-4425-B1F9-E51A99A3DE4C}" type="presOf" srcId="{98A7C0FA-37B2-40A6-B529-FA354999A6CE}" destId="{B1487077-9495-417D-BF50-3E8DDA3CC53C}" srcOrd="2" destOrd="0" presId="urn:microsoft.com/office/officeart/2005/8/layout/gear1"/>
    <dgm:cxn modelId="{61098285-754F-4F6E-B36A-A4B98C56D0AA}" type="presOf" srcId="{B75DAA47-884A-4AC8-B2C4-F70E27A1B9DF}" destId="{AB5E00AB-1CBA-478A-ADEE-24722FF901AF}" srcOrd="2" destOrd="0" presId="urn:microsoft.com/office/officeart/2005/8/layout/gear1"/>
    <dgm:cxn modelId="{D441AF24-C5EE-415D-AFC6-B24DE99CBD5A}" srcId="{0E212259-1399-49C3-ABC6-DDE335286585}" destId="{98A7C0FA-37B2-40A6-B529-FA354999A6CE}" srcOrd="2" destOrd="0" parTransId="{408663AF-E1EC-410A-93F0-0F65F1FC45FB}" sibTransId="{8A1ABBF2-2B00-4C9F-808F-E57EAB2F3E5E}"/>
    <dgm:cxn modelId="{6D95A077-CFD8-4DC7-8C4F-ABADF8696322}" srcId="{0E212259-1399-49C3-ABC6-DDE335286585}" destId="{B75DAA47-884A-4AC8-B2C4-F70E27A1B9DF}" srcOrd="1" destOrd="0" parTransId="{6E22409F-E328-439A-9AC7-5EEF8CFFABA3}" sibTransId="{E1451433-9784-472D-AECC-580E56F5F436}"/>
    <dgm:cxn modelId="{51A077F6-F4C8-40DB-A1B6-BD78482E556E}" type="presOf" srcId="{E1451433-9784-472D-AECC-580E56F5F436}" destId="{335793F8-066E-43A6-9BDA-F6A6BA4ABFCD}" srcOrd="0" destOrd="0" presId="urn:microsoft.com/office/officeart/2005/8/layout/gear1"/>
    <dgm:cxn modelId="{779C8A89-8F49-4CF3-872E-A93FFD4D7CFC}" type="presOf" srcId="{2A568CA7-0C85-4DAA-9210-FA09FD0130FC}" destId="{43D983AC-C302-4FEC-9048-3F1E751DC515}" srcOrd="1" destOrd="0" presId="urn:microsoft.com/office/officeart/2005/8/layout/gear1"/>
    <dgm:cxn modelId="{43B87830-ECFA-4B1F-90E0-3C7A6B9F30F7}" type="presParOf" srcId="{60316CE0-F26D-46AD-A2F0-24ABD3125F5B}" destId="{81F4823E-2703-46BC-8370-31EEA05EF1F9}" srcOrd="0" destOrd="0" presId="urn:microsoft.com/office/officeart/2005/8/layout/gear1"/>
    <dgm:cxn modelId="{38B2729D-FDE7-4AFD-8347-924169EAD5AA}" type="presParOf" srcId="{60316CE0-F26D-46AD-A2F0-24ABD3125F5B}" destId="{43D983AC-C302-4FEC-9048-3F1E751DC515}" srcOrd="1" destOrd="0" presId="urn:microsoft.com/office/officeart/2005/8/layout/gear1"/>
    <dgm:cxn modelId="{D8CCDE6A-A526-4E11-A6FB-780F4DE88A43}" type="presParOf" srcId="{60316CE0-F26D-46AD-A2F0-24ABD3125F5B}" destId="{A3953F3C-B1B1-4D64-AB98-032DE3D847A3}" srcOrd="2" destOrd="0" presId="urn:microsoft.com/office/officeart/2005/8/layout/gear1"/>
    <dgm:cxn modelId="{1BEFD390-F36E-4996-9D53-E1F53AE8E058}" type="presParOf" srcId="{60316CE0-F26D-46AD-A2F0-24ABD3125F5B}" destId="{14FB8784-D8BD-4A0C-A291-FB0A30C74CC4}" srcOrd="3" destOrd="0" presId="urn:microsoft.com/office/officeart/2005/8/layout/gear1"/>
    <dgm:cxn modelId="{4E90B7C1-4B08-4124-BB65-FB41BDD2D7BA}" type="presParOf" srcId="{60316CE0-F26D-46AD-A2F0-24ABD3125F5B}" destId="{DAE18AF2-F17C-4776-B6D6-993A2C8EADA2}" srcOrd="4" destOrd="0" presId="urn:microsoft.com/office/officeart/2005/8/layout/gear1"/>
    <dgm:cxn modelId="{C335D2FD-2083-41DD-A9E3-AB7A956AA59E}" type="presParOf" srcId="{60316CE0-F26D-46AD-A2F0-24ABD3125F5B}" destId="{AB5E00AB-1CBA-478A-ADEE-24722FF901AF}" srcOrd="5" destOrd="0" presId="urn:microsoft.com/office/officeart/2005/8/layout/gear1"/>
    <dgm:cxn modelId="{919272DC-2BC5-4A74-998E-25C1BD1EF922}" type="presParOf" srcId="{60316CE0-F26D-46AD-A2F0-24ABD3125F5B}" destId="{26E579AF-12A6-4B07-9299-0ED878D872A3}" srcOrd="6" destOrd="0" presId="urn:microsoft.com/office/officeart/2005/8/layout/gear1"/>
    <dgm:cxn modelId="{8BE1D167-6FAC-434D-B1E6-A11210FB5646}" type="presParOf" srcId="{60316CE0-F26D-46AD-A2F0-24ABD3125F5B}" destId="{9EE35D58-AE7B-45A9-A119-D3821BD70D20}" srcOrd="7" destOrd="0" presId="urn:microsoft.com/office/officeart/2005/8/layout/gear1"/>
    <dgm:cxn modelId="{78C3F422-B65F-4103-9A7C-D69102ED9586}" type="presParOf" srcId="{60316CE0-F26D-46AD-A2F0-24ABD3125F5B}" destId="{B1487077-9495-417D-BF50-3E8DDA3CC53C}" srcOrd="8" destOrd="0" presId="urn:microsoft.com/office/officeart/2005/8/layout/gear1"/>
    <dgm:cxn modelId="{CC0DD29C-64D0-4438-B3D6-3AF5CA4E014F}" type="presParOf" srcId="{60316CE0-F26D-46AD-A2F0-24ABD3125F5B}" destId="{CF20B315-F684-459C-B203-7027036F3E9F}" srcOrd="9" destOrd="0" presId="urn:microsoft.com/office/officeart/2005/8/layout/gear1"/>
    <dgm:cxn modelId="{3EE605D8-7B29-4CDE-BC68-D96DF35C53EC}" type="presParOf" srcId="{60316CE0-F26D-46AD-A2F0-24ABD3125F5B}" destId="{4C5442DE-CB39-4CD7-9F3F-F3A3B929FE35}" srcOrd="10" destOrd="0" presId="urn:microsoft.com/office/officeart/2005/8/layout/gear1"/>
    <dgm:cxn modelId="{9D3ACC2D-B654-4FFA-B826-B2DDB1B3864F}" type="presParOf" srcId="{60316CE0-F26D-46AD-A2F0-24ABD3125F5B}" destId="{335793F8-066E-43A6-9BDA-F6A6BA4ABFCD}" srcOrd="11" destOrd="0" presId="urn:microsoft.com/office/officeart/2005/8/layout/gear1"/>
    <dgm:cxn modelId="{4A6F6816-CF58-4192-9233-019D368C9289}" type="presParOf" srcId="{60316CE0-F26D-46AD-A2F0-24ABD3125F5B}" destId="{9422B6E3-F3F4-4E60-B2DA-6345E5067DB9}" srcOrd="12" destOrd="0" presId="urn:microsoft.com/office/officeart/2005/8/layout/gear1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Master" Target="../slideMasters/slideMaster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solidFill>
                  <a:srgbClr val="FFC000"/>
                </a:soli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3662-DD63-4B46-A680-BC3B5205EAF8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699-B067-4AD9-9A50-AB8F3AE6DE1E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8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 smtClean="0"/>
              <a:t>Click to edit Master subtitle style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3662-DD63-4B46-A680-BC3B5205EAF8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699-B067-4AD9-9A50-AB8F3AE6DE1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3662-DD63-4B46-A680-BC3B5205EAF8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699-B067-4AD9-9A50-AB8F3AE6DE1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85000"/>
                  </a:schemeClr>
                </a:solidFill>
              </a:defRPr>
            </a:lvl1pPr>
            <a:lvl2pPr>
              <a:defRPr>
                <a:solidFill>
                  <a:schemeClr val="tx1">
                    <a:lumMod val="85000"/>
                  </a:schemeClr>
                </a:solidFill>
              </a:defRPr>
            </a:lvl2pPr>
            <a:lvl3pPr>
              <a:defRPr>
                <a:solidFill>
                  <a:schemeClr val="tx1">
                    <a:lumMod val="85000"/>
                  </a:schemeClr>
                </a:solidFill>
              </a:defRPr>
            </a:lvl3pPr>
            <a:lvl4pPr>
              <a:defRPr>
                <a:solidFill>
                  <a:schemeClr val="tx1">
                    <a:lumMod val="85000"/>
                  </a:schemeClr>
                </a:solidFill>
              </a:defRPr>
            </a:lvl4pPr>
            <a:lvl5pPr>
              <a:defRPr>
                <a:solidFill>
                  <a:schemeClr val="tx1">
                    <a:lumMod val="85000"/>
                  </a:schemeClr>
                </a:solidFill>
              </a:defRPr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3662-DD63-4B46-A680-BC3B5205EAF8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699-B067-4AD9-9A50-AB8F3AE6DE1E}" type="slidenum">
              <a:rPr lang="en-US" smtClean="0"/>
              <a:t>‹#›</a:t>
            </a:fld>
            <a:endParaRPr lang="en-US" dirty="0"/>
          </a:p>
        </p:txBody>
      </p:sp>
      <p:graphicFrame>
        <p:nvGraphicFramePr>
          <p:cNvPr id="7" name="Diagram 6"/>
          <p:cNvGraphicFramePr/>
          <p:nvPr userDrawn="1"/>
        </p:nvGraphicFramePr>
        <p:xfrm>
          <a:off x="7086600" y="254000"/>
          <a:ext cx="2057400" cy="1117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3662-DD63-4B46-A680-BC3B5205EAF8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7DF20699-B067-4AD9-9A50-AB8F3AE6DE1E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3662-DD63-4B46-A680-BC3B5205EAF8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699-B067-4AD9-9A50-AB8F3AE6DE1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3662-DD63-4B46-A680-BC3B5205EAF8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699-B067-4AD9-9A50-AB8F3AE6DE1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3662-DD63-4B46-A680-BC3B5205EAF8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699-B067-4AD9-9A50-AB8F3AE6DE1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3662-DD63-4B46-A680-BC3B5205EAF8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699-B067-4AD9-9A50-AB8F3AE6DE1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3662-DD63-4B46-A680-BC3B5205EAF8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699-B067-4AD9-9A50-AB8F3AE6DE1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0D3662-DD63-4B46-A680-BC3B5205EAF8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699-B067-4AD9-9A50-AB8F3AE6DE1E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duotone>
              <a:prstClr val="black"/>
              <a:schemeClr val="accent4">
                <a:tint val="45000"/>
                <a:satMod val="400000"/>
              </a:schemeClr>
            </a:duotone>
            <a:lum bright="-30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8580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C40D3662-DD63-4B46-A680-BC3B5205EAF8}" type="datetimeFigureOut">
              <a:rPr lang="en-US" smtClean="0"/>
              <a:t>12/5/2012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F20699-B067-4AD9-9A50-AB8F3AE6DE1E}" type="slidenum">
              <a:rPr lang="en-US" smtClean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solidFill>
            <a:srgbClr val="FFC000"/>
          </a:soli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>
              <a:lumMod val="85000"/>
            </a:schemeClr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2030" y="2383302"/>
            <a:ext cx="8229600" cy="1828800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SECOND SESSION: EVIDENCE-BASED POLICY MAKING IN EDUCATION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93102"/>
            <a:ext cx="6400800" cy="1502898"/>
          </a:xfrm>
        </p:spPr>
        <p:txBody>
          <a:bodyPr/>
          <a:lstStyle/>
          <a:p>
            <a:r>
              <a:rPr lang="en-US" b="1" dirty="0" err="1" smtClean="0"/>
              <a:t>Aleksandar</a:t>
            </a:r>
            <a:r>
              <a:rPr lang="en-US" b="1" dirty="0" smtClean="0"/>
              <a:t> Baucal</a:t>
            </a:r>
          </a:p>
          <a:p>
            <a:r>
              <a:rPr lang="en-US" b="1" dirty="0" smtClean="0"/>
              <a:t>University of Belgrade</a:t>
            </a:r>
            <a:endParaRPr lang="en-US" b="1" dirty="0"/>
          </a:p>
        </p:txBody>
      </p:sp>
      <p:graphicFrame>
        <p:nvGraphicFramePr>
          <p:cNvPr id="4" name="Diagram 3"/>
          <p:cNvGraphicFramePr/>
          <p:nvPr/>
        </p:nvGraphicFramePr>
        <p:xfrm>
          <a:off x="2667000" y="228600"/>
          <a:ext cx="3657600" cy="1879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relatively good example</a:t>
            </a:r>
          </a:p>
          <a:p>
            <a:pPr lvl="1"/>
            <a:r>
              <a:rPr lang="en-US" dirty="0" smtClean="0"/>
              <a:t>Introduction of obligatory preschool preparatory program in Serbia</a:t>
            </a:r>
          </a:p>
          <a:p>
            <a:r>
              <a:rPr lang="en-US" dirty="0" smtClean="0"/>
              <a:t>Not so good example</a:t>
            </a:r>
          </a:p>
          <a:p>
            <a:pPr lvl="1"/>
            <a:r>
              <a:rPr lang="en-US" dirty="0" smtClean="0"/>
              <a:t>Free textbook policy</a:t>
            </a:r>
          </a:p>
          <a:p>
            <a:r>
              <a:rPr lang="en-US" dirty="0" smtClean="0"/>
              <a:t>“Missing opportunity” example</a:t>
            </a:r>
          </a:p>
          <a:p>
            <a:pPr lvl="1"/>
            <a:r>
              <a:rPr lang="en-US" dirty="0" smtClean="0"/>
              <a:t>Finding from secondary PISA analysis that very poor, but very competent student are overrepresented in the shorter VET SE</a:t>
            </a:r>
          </a:p>
          <a:p>
            <a:pPr lvl="1"/>
            <a:r>
              <a:rPr lang="en-US" dirty="0" smtClean="0"/>
              <a:t>There is budget for scholarships, but it is not designed in a way to support these students</a:t>
            </a:r>
          </a:p>
          <a:p>
            <a:pPr lvl="1"/>
            <a:r>
              <a:rPr lang="en-US" dirty="0" smtClean="0"/>
              <a:t>Missing opportunity for win-win policy 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Issues for </a:t>
            </a:r>
            <a:r>
              <a:rPr lang="en-US" dirty="0" err="1" smtClean="0"/>
              <a:t>dicussion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If </a:t>
            </a:r>
            <a:r>
              <a:rPr lang="en-US" dirty="0" smtClean="0"/>
              <a:t>the EBPM idea is an obvious and compelling idea why it is still not a dominant practice?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should be done in order to include practitioners into the production of evidences? </a:t>
            </a:r>
            <a:endParaRPr lang="en-US" dirty="0" smtClean="0"/>
          </a:p>
          <a:p>
            <a:r>
              <a:rPr lang="en-US" dirty="0" smtClean="0"/>
              <a:t>What </a:t>
            </a:r>
            <a:r>
              <a:rPr lang="en-US" dirty="0" smtClean="0"/>
              <a:t>researchers and policy makers should change in their mind, heart, and dominant practice in order to make the EBPM as a dominant </a:t>
            </a:r>
            <a:r>
              <a:rPr lang="en-US" dirty="0" smtClean="0"/>
              <a:t>practice?</a:t>
            </a:r>
          </a:p>
          <a:p>
            <a:r>
              <a:rPr lang="en-US" dirty="0" smtClean="0"/>
              <a:t>Describe </a:t>
            </a:r>
            <a:r>
              <a:rPr lang="en-US" dirty="0" smtClean="0"/>
              <a:t>a good case that could serve as a role model for key actors of the EBPM. </a:t>
            </a:r>
            <a:endParaRPr lang="en-US" dirty="0" smtClean="0"/>
          </a:p>
          <a:p>
            <a:r>
              <a:rPr lang="en-US" dirty="0" smtClean="0"/>
              <a:t>Describe </a:t>
            </a:r>
            <a:r>
              <a:rPr lang="en-US" dirty="0" smtClean="0"/>
              <a:t>a missing opportunity case (where there was opportunity for EBPM, but it was missed) that could serve as a reminding tool for key actors of the EBPM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Some reminders: funny side of the EBPM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6248400" cy="4709160"/>
          </a:xfrm>
        </p:spPr>
        <p:txBody>
          <a:bodyPr/>
          <a:lstStyle/>
          <a:p>
            <a:r>
              <a:rPr lang="en-US" dirty="0" smtClean="0"/>
              <a:t>Otto von </a:t>
            </a:r>
            <a:r>
              <a:rPr lang="en-US" dirty="0" smtClean="0"/>
              <a:t>Bismarck: “Laws </a:t>
            </a:r>
            <a:r>
              <a:rPr lang="en-US" dirty="0" smtClean="0"/>
              <a:t>are </a:t>
            </a:r>
            <a:r>
              <a:rPr lang="en-US" dirty="0" smtClean="0"/>
              <a:t>like sausages</a:t>
            </a:r>
            <a:r>
              <a:rPr lang="en-US" dirty="0" smtClean="0"/>
              <a:t>: it’s better not to see them being </a:t>
            </a:r>
            <a:r>
              <a:rPr lang="en-US" dirty="0" smtClean="0"/>
              <a:t>made”</a:t>
            </a:r>
          </a:p>
          <a:p>
            <a:endParaRPr lang="en-US" dirty="0" smtClean="0"/>
          </a:p>
          <a:p>
            <a:r>
              <a:rPr lang="en-US" dirty="0" smtClean="0"/>
              <a:t>Or TV Series “Yes Minister”</a:t>
            </a:r>
            <a:endParaRPr lang="en-US" dirty="0"/>
          </a:p>
        </p:txBody>
      </p:sp>
      <p:pic>
        <p:nvPicPr>
          <p:cNvPr id="1026" name="Picture 2" descr="Yes Minister Pos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81800" y="2209800"/>
            <a:ext cx="2038350" cy="3019425"/>
          </a:xfrm>
          <a:prstGeom prst="rect">
            <a:avLst/>
          </a:prstGeom>
          <a:solidFill>
            <a:srgbClr val="002060">
              <a:alpha val="14000"/>
            </a:srgbClr>
          </a:solidFill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cannot help myself…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09160"/>
          </a:xfrm>
        </p:spPr>
        <p:txBody>
          <a:bodyPr/>
          <a:lstStyle/>
          <a:p>
            <a:r>
              <a:rPr lang="en-US" dirty="0" smtClean="0"/>
              <a:t>…not to mention Road Runner cartoon and his wishful based policy making</a:t>
            </a:r>
            <a:endParaRPr lang="en-US" dirty="0"/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53917" y="3276600"/>
            <a:ext cx="2437683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400300"/>
            <a:ext cx="2895600" cy="2171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412218" y="2815300"/>
            <a:ext cx="3140982" cy="236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Long history, but…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authors have suggested that EBPM had been invented in 14</a:t>
            </a:r>
            <a:r>
              <a:rPr lang="en-US" baseline="30000" dirty="0" smtClean="0"/>
              <a:t>th</a:t>
            </a:r>
            <a:r>
              <a:rPr lang="en-US" dirty="0" smtClean="0"/>
              <a:t> century in order to </a:t>
            </a:r>
            <a:r>
              <a:rPr lang="en-US" dirty="0" smtClean="0"/>
              <a:t>discipline </a:t>
            </a:r>
            <a:r>
              <a:rPr lang="en-US" dirty="0" smtClean="0"/>
              <a:t>the rule </a:t>
            </a:r>
            <a:r>
              <a:rPr lang="en-US" dirty="0" smtClean="0"/>
              <a:t>of </a:t>
            </a:r>
            <a:r>
              <a:rPr lang="en-US" dirty="0" smtClean="0"/>
              <a:t>despots (Banks, 2009)</a:t>
            </a:r>
          </a:p>
          <a:p>
            <a:r>
              <a:rPr lang="en-US" dirty="0" smtClean="0"/>
              <a:t>Florence </a:t>
            </a:r>
            <a:r>
              <a:rPr lang="en-US" dirty="0" smtClean="0"/>
              <a:t>Nightingale in 1920s addressed English Parliament with the following words</a:t>
            </a:r>
          </a:p>
          <a:p>
            <a:pPr lvl="1"/>
            <a:r>
              <a:rPr lang="en-US" dirty="0" smtClean="0"/>
              <a:t>You change your laws and your administering of them so fast, and without inquiry </a:t>
            </a:r>
            <a:r>
              <a:rPr lang="en-US" dirty="0" smtClean="0"/>
              <a:t>after results </a:t>
            </a:r>
            <a:r>
              <a:rPr lang="en-US" dirty="0" smtClean="0"/>
              <a:t>past or present, that it is all experiment, </a:t>
            </a:r>
            <a:r>
              <a:rPr lang="en-US" dirty="0" smtClean="0"/>
              <a:t>seesaw…</a:t>
            </a:r>
          </a:p>
          <a:p>
            <a:r>
              <a:rPr lang="en-US" dirty="0" smtClean="0"/>
              <a:t>Tony Blair </a:t>
            </a:r>
            <a:r>
              <a:rPr lang="en-US" dirty="0" smtClean="0"/>
              <a:t>spoke of ending ideologically-based decision making and ‘</a:t>
            </a:r>
            <a:r>
              <a:rPr lang="en-US" dirty="0" smtClean="0"/>
              <a:t>questioning inherited </a:t>
            </a:r>
            <a:r>
              <a:rPr lang="en-US" dirty="0" smtClean="0"/>
              <a:t>ways of doing things’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…but we are still struggling to make it more frequently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 our region the policy making is still more based on:</a:t>
            </a:r>
          </a:p>
          <a:p>
            <a:pPr lvl="1"/>
            <a:r>
              <a:rPr lang="en-US" dirty="0" smtClean="0"/>
              <a:t>Feeling (I like it)</a:t>
            </a:r>
          </a:p>
          <a:p>
            <a:pPr lvl="1"/>
            <a:r>
              <a:rPr lang="en-US" dirty="0" smtClean="0"/>
              <a:t>Intuition (Somehow I know it will work)</a:t>
            </a:r>
          </a:p>
          <a:p>
            <a:pPr lvl="1"/>
            <a:r>
              <a:rPr lang="en-US" dirty="0" smtClean="0"/>
              <a:t>Power (Because I told so)</a:t>
            </a:r>
          </a:p>
          <a:p>
            <a:pPr lvl="1"/>
            <a:r>
              <a:rPr lang="en-US" dirty="0" smtClean="0"/>
              <a:t>Ideological wishful thinking (I wish to create better world)</a:t>
            </a:r>
          </a:p>
          <a:p>
            <a:pPr lvl="1"/>
            <a:r>
              <a:rPr lang="en-US" dirty="0" smtClean="0"/>
              <a:t>Particular interests (They told me so)</a:t>
            </a:r>
          </a:p>
          <a:p>
            <a:pPr lvl="1"/>
            <a:r>
              <a:rPr lang="en-US" dirty="0" smtClean="0"/>
              <a:t>….</a:t>
            </a:r>
          </a:p>
          <a:p>
            <a:pPr lvl="1"/>
            <a:r>
              <a:rPr lang="en-US" dirty="0" smtClean="0"/>
              <a:t>Better for us not to know what else can be put on the list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However, pressure has is becoming stronger…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More actors is involved formally in the policy makers (for example, national education councils)</a:t>
            </a:r>
          </a:p>
          <a:p>
            <a:r>
              <a:rPr lang="en-US" dirty="0" smtClean="0"/>
              <a:t>Public is more willing to question policy decisions, but you never know when it is going to happen</a:t>
            </a:r>
          </a:p>
          <a:p>
            <a:r>
              <a:rPr lang="en-US" dirty="0" smtClean="0"/>
              <a:t>Context of the economic crises</a:t>
            </a:r>
          </a:p>
          <a:p>
            <a:r>
              <a:rPr lang="en-US" dirty="0" smtClean="0"/>
              <a:t>Context of globalization and need to improve competitiveness</a:t>
            </a:r>
          </a:p>
          <a:p>
            <a:r>
              <a:rPr lang="en-US" dirty="0" smtClean="0"/>
              <a:t>The EBPM has become a buzz word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Block Arc 25"/>
          <p:cNvSpPr/>
          <p:nvPr/>
        </p:nvSpPr>
        <p:spPr>
          <a:xfrm rot="1068491">
            <a:off x="2667000" y="2057400"/>
            <a:ext cx="4191000" cy="3886200"/>
          </a:xfrm>
          <a:prstGeom prst="blockArc">
            <a:avLst>
              <a:gd name="adj1" fmla="val 10800000"/>
              <a:gd name="adj2" fmla="val 10694746"/>
              <a:gd name="adj3" fmla="val 9050"/>
            </a:avLst>
          </a:prstGeom>
          <a:solidFill>
            <a:srgbClr val="002060">
              <a:alpha val="24000"/>
            </a:srgbClr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7162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Key goal: Better evidences in each step of the policy cycle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1219200" y="2743200"/>
            <a:ext cx="2634609" cy="1166447"/>
            <a:chOff x="0" y="846991"/>
            <a:chExt cx="2634609" cy="1166447"/>
          </a:xfrm>
          <a:scene3d>
            <a:camera prst="orthographicFront"/>
            <a:lightRig rig="chilly" dir="t"/>
          </a:scene3d>
        </p:grpSpPr>
        <p:sp>
          <p:nvSpPr>
            <p:cNvPr id="6" name="Oval 5"/>
            <p:cNvSpPr/>
            <p:nvPr/>
          </p:nvSpPr>
          <p:spPr>
            <a:xfrm>
              <a:off x="0" y="846991"/>
              <a:ext cx="2634609" cy="1166447"/>
            </a:xfrm>
            <a:prstGeom prst="ellipse">
              <a:avLst/>
            </a:prstGeom>
            <a:solidFill>
              <a:srgbClr val="002060"/>
            </a:solidFill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Oval 4"/>
            <p:cNvSpPr/>
            <p:nvPr/>
          </p:nvSpPr>
          <p:spPr>
            <a:xfrm>
              <a:off x="385830" y="1017813"/>
              <a:ext cx="1862949" cy="82480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sr-Latn-RS" sz="2100" kern="1200" dirty="0" smtClean="0"/>
                <a:t>Evaluacija</a:t>
              </a:r>
              <a:endParaRPr lang="en-US" sz="2100" kern="1200" dirty="0"/>
            </a:p>
          </p:txBody>
        </p:sp>
      </p:grpSp>
      <p:grpSp>
        <p:nvGrpSpPr>
          <p:cNvPr id="8" name="Group 7"/>
          <p:cNvGrpSpPr/>
          <p:nvPr/>
        </p:nvGrpSpPr>
        <p:grpSpPr>
          <a:xfrm>
            <a:off x="3276600" y="1752600"/>
            <a:ext cx="2634609" cy="1166447"/>
            <a:chOff x="0" y="846991"/>
            <a:chExt cx="2634609" cy="1166447"/>
          </a:xfrm>
          <a:scene3d>
            <a:camera prst="orthographicFront"/>
            <a:lightRig rig="chilly" dir="t"/>
          </a:scene3d>
        </p:grpSpPr>
        <p:sp>
          <p:nvSpPr>
            <p:cNvPr id="9" name="Oval 8"/>
            <p:cNvSpPr/>
            <p:nvPr/>
          </p:nvSpPr>
          <p:spPr>
            <a:xfrm>
              <a:off x="0" y="846991"/>
              <a:ext cx="2634609" cy="1166447"/>
            </a:xfrm>
            <a:prstGeom prst="ellipse">
              <a:avLst/>
            </a:prstGeom>
            <a:solidFill>
              <a:srgbClr val="002060"/>
            </a:solidFill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0" name="Oval 4"/>
            <p:cNvSpPr/>
            <p:nvPr/>
          </p:nvSpPr>
          <p:spPr>
            <a:xfrm>
              <a:off x="385830" y="1017813"/>
              <a:ext cx="1862949" cy="82480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dirty="0" smtClean="0"/>
                <a:t>Problem identification</a:t>
              </a:r>
              <a:endParaRPr lang="en-US" sz="2100" kern="1200" dirty="0"/>
            </a:p>
          </p:txBody>
        </p:sp>
      </p:grpSp>
      <p:grpSp>
        <p:nvGrpSpPr>
          <p:cNvPr id="11" name="Group 10"/>
          <p:cNvGrpSpPr/>
          <p:nvPr/>
        </p:nvGrpSpPr>
        <p:grpSpPr>
          <a:xfrm>
            <a:off x="5334000" y="2743200"/>
            <a:ext cx="2634609" cy="1166447"/>
            <a:chOff x="0" y="846991"/>
            <a:chExt cx="2634609" cy="1166447"/>
          </a:xfrm>
          <a:scene3d>
            <a:camera prst="orthographicFront"/>
            <a:lightRig rig="chilly" dir="t"/>
          </a:scene3d>
        </p:grpSpPr>
        <p:sp>
          <p:nvSpPr>
            <p:cNvPr id="12" name="Oval 11"/>
            <p:cNvSpPr/>
            <p:nvPr/>
          </p:nvSpPr>
          <p:spPr>
            <a:xfrm>
              <a:off x="0" y="846991"/>
              <a:ext cx="2634609" cy="1166447"/>
            </a:xfrm>
            <a:prstGeom prst="ellipse">
              <a:avLst/>
            </a:prstGeom>
            <a:solidFill>
              <a:srgbClr val="002060"/>
            </a:solidFill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3" name="Oval 4"/>
            <p:cNvSpPr/>
            <p:nvPr/>
          </p:nvSpPr>
          <p:spPr>
            <a:xfrm>
              <a:off x="385830" y="1017813"/>
              <a:ext cx="1862949" cy="82480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dirty="0" smtClean="0"/>
                <a:t>Analysis of policy options</a:t>
              </a:r>
              <a:endParaRPr lang="en-US" sz="2100" kern="1200" dirty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5410200" y="4114800"/>
            <a:ext cx="2634609" cy="1166447"/>
            <a:chOff x="0" y="846991"/>
            <a:chExt cx="2634609" cy="1166447"/>
          </a:xfrm>
          <a:scene3d>
            <a:camera prst="orthographicFront"/>
            <a:lightRig rig="chilly" dir="t"/>
          </a:scene3d>
        </p:grpSpPr>
        <p:sp>
          <p:nvSpPr>
            <p:cNvPr id="15" name="Oval 14"/>
            <p:cNvSpPr/>
            <p:nvPr/>
          </p:nvSpPr>
          <p:spPr>
            <a:xfrm>
              <a:off x="0" y="846991"/>
              <a:ext cx="2634609" cy="1166447"/>
            </a:xfrm>
            <a:prstGeom prst="ellipse">
              <a:avLst/>
            </a:prstGeom>
            <a:solidFill>
              <a:srgbClr val="002060"/>
            </a:solidFill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6" name="Oval 4"/>
            <p:cNvSpPr/>
            <p:nvPr/>
          </p:nvSpPr>
          <p:spPr>
            <a:xfrm>
              <a:off x="385830" y="1017813"/>
              <a:ext cx="1862949" cy="82480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dirty="0" smtClean="0"/>
                <a:t>Policy decision</a:t>
              </a:r>
              <a:endParaRPr lang="en-US" sz="2100" kern="1200" dirty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3276600" y="5105400"/>
            <a:ext cx="2634609" cy="1166447"/>
            <a:chOff x="0" y="846991"/>
            <a:chExt cx="2634609" cy="1166447"/>
          </a:xfrm>
          <a:scene3d>
            <a:camera prst="orthographicFront"/>
            <a:lightRig rig="chilly" dir="t"/>
          </a:scene3d>
        </p:grpSpPr>
        <p:sp>
          <p:nvSpPr>
            <p:cNvPr id="21" name="Oval 20"/>
            <p:cNvSpPr/>
            <p:nvPr/>
          </p:nvSpPr>
          <p:spPr>
            <a:xfrm>
              <a:off x="0" y="846991"/>
              <a:ext cx="2634609" cy="1166447"/>
            </a:xfrm>
            <a:prstGeom prst="ellipse">
              <a:avLst/>
            </a:prstGeom>
            <a:solidFill>
              <a:srgbClr val="002060"/>
            </a:solidFill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2" name="Oval 4"/>
            <p:cNvSpPr/>
            <p:nvPr/>
          </p:nvSpPr>
          <p:spPr>
            <a:xfrm>
              <a:off x="304800" y="1017813"/>
              <a:ext cx="2057400" cy="82480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Implementation planning</a:t>
              </a:r>
              <a:endParaRPr lang="en-US" sz="2100" kern="1200" dirty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1219200" y="4091353"/>
            <a:ext cx="2634609" cy="1166447"/>
            <a:chOff x="0" y="846991"/>
            <a:chExt cx="2634609" cy="1166447"/>
          </a:xfrm>
          <a:scene3d>
            <a:camera prst="orthographicFront"/>
            <a:lightRig rig="chilly" dir="t"/>
          </a:scene3d>
        </p:grpSpPr>
        <p:sp>
          <p:nvSpPr>
            <p:cNvPr id="24" name="Oval 23"/>
            <p:cNvSpPr/>
            <p:nvPr/>
          </p:nvSpPr>
          <p:spPr>
            <a:xfrm>
              <a:off x="0" y="846991"/>
              <a:ext cx="2634609" cy="1166447"/>
            </a:xfrm>
            <a:prstGeom prst="ellipse">
              <a:avLst/>
            </a:prstGeom>
            <a:solidFill>
              <a:srgbClr val="002060"/>
            </a:solidFill>
            <a:sp3d prstMaterial="translucentPowder">
              <a:bevelT w="127000" h="25400" prst="softRound"/>
            </a:sp3d>
          </p:spPr>
          <p:style>
            <a:lnRef idx="0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5" name="Oval 4"/>
            <p:cNvSpPr/>
            <p:nvPr/>
          </p:nvSpPr>
          <p:spPr>
            <a:xfrm>
              <a:off x="228600" y="1017813"/>
              <a:ext cx="2133600" cy="824803"/>
            </a:xfrm>
            <a:prstGeom prst="rect">
              <a:avLst/>
            </a:prstGeom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6670" tIns="26670" rIns="26670" bIns="26670" numCol="1" spcCol="1270" anchor="ctr" anchorCtr="0">
              <a:noAutofit/>
            </a:bodyPr>
            <a:lstStyle/>
            <a:p>
              <a:pPr lvl="0" algn="ctr" defTabSz="93345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100" kern="1200" dirty="0" smtClean="0"/>
                <a:t>Implementation and monitoring</a:t>
              </a:r>
              <a:endParaRPr lang="en-US" sz="2100" kern="1200" dirty="0"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r-Latn-RS" dirty="0" smtClean="0"/>
              <a:t>The EBPM needs different kind of evidences?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Evidences “describing” </a:t>
            </a:r>
            <a:r>
              <a:rPr lang="sr-Latn-RS" dirty="0" smtClean="0"/>
              <a:t>current state of affairs </a:t>
            </a:r>
            <a:r>
              <a:rPr lang="en-US" dirty="0" smtClean="0"/>
              <a:t> and its distance from benchmarks (</a:t>
            </a:r>
            <a:r>
              <a:rPr lang="sr-Latn-RS" dirty="0" smtClean="0"/>
              <a:t>set of relevant </a:t>
            </a:r>
            <a:r>
              <a:rPr lang="en-US" dirty="0" smtClean="0"/>
              <a:t>indicators)</a:t>
            </a:r>
          </a:p>
          <a:p>
            <a:r>
              <a:rPr lang="en-US" dirty="0" smtClean="0"/>
              <a:t>Evidences </a:t>
            </a:r>
            <a:r>
              <a:rPr lang="sr-Latn-RS" dirty="0" smtClean="0"/>
              <a:t>on </a:t>
            </a:r>
            <a:r>
              <a:rPr lang="en-US" dirty="0" smtClean="0"/>
              <a:t>how certain shortcoming (gap) in education is fabricated</a:t>
            </a:r>
          </a:p>
          <a:p>
            <a:r>
              <a:rPr lang="en-US" dirty="0" smtClean="0"/>
              <a:t>Evidences on impact of different interventions and policies and its cost/benefit ration</a:t>
            </a:r>
          </a:p>
          <a:p>
            <a:r>
              <a:rPr lang="en-US" dirty="0" smtClean="0"/>
              <a:t>Evidences on stakeholder understandings and attitudes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Some specific 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</a:t>
            </a:r>
            <a:r>
              <a:rPr lang="en-US" dirty="0" smtClean="0"/>
              <a:t>o widen scope of those who is supposed to be counted as an evidence provider</a:t>
            </a:r>
          </a:p>
          <a:p>
            <a:pPr lvl="1"/>
            <a:r>
              <a:rPr lang="en-US" dirty="0" smtClean="0"/>
              <a:t>For example, to involve more practitioners into the policy making?</a:t>
            </a:r>
          </a:p>
          <a:p>
            <a:r>
              <a:rPr lang="en-US" dirty="0" smtClean="0"/>
              <a:t>T</a:t>
            </a:r>
            <a:r>
              <a:rPr lang="en-US" dirty="0" smtClean="0"/>
              <a:t>o make evidences more diverse</a:t>
            </a:r>
          </a:p>
          <a:p>
            <a:pPr lvl="1"/>
            <a:r>
              <a:rPr lang="en-US" dirty="0" smtClean="0"/>
              <a:t>Case studies, qualitative studies…</a:t>
            </a:r>
          </a:p>
          <a:p>
            <a:r>
              <a:rPr lang="en-US" dirty="0" smtClean="0"/>
              <a:t>T</a:t>
            </a:r>
            <a:r>
              <a:rPr lang="en-US" dirty="0" smtClean="0"/>
              <a:t>o make evidences more policy friendly in terms of the format and the content</a:t>
            </a:r>
          </a:p>
          <a:p>
            <a:r>
              <a:rPr lang="en-US" dirty="0" smtClean="0"/>
              <a:t>T</a:t>
            </a:r>
            <a:r>
              <a:rPr lang="en-US" dirty="0" smtClean="0"/>
              <a:t>o “pull” policy makers to guide themselves  more by evidences?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594</TotalTime>
  <Words>631</Words>
  <Application>Microsoft Office PowerPoint</Application>
  <PresentationFormat>On-screen Show (4:3)</PresentationFormat>
  <Paragraphs>66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Apex</vt:lpstr>
      <vt:lpstr>SECOND SESSION: EVIDENCE-BASED POLICY MAKING IN EDUCATION</vt:lpstr>
      <vt:lpstr>Some reminders: funny side of the EBPM</vt:lpstr>
      <vt:lpstr>I cannot help myself…</vt:lpstr>
      <vt:lpstr>Long history, but…</vt:lpstr>
      <vt:lpstr>…but we are still struggling to make it more frequently </vt:lpstr>
      <vt:lpstr>However, pressure has is becoming stronger…</vt:lpstr>
      <vt:lpstr>Key goal: Better evidences in each step of the policy cycle</vt:lpstr>
      <vt:lpstr>The EBPM needs different kind of evidences?</vt:lpstr>
      <vt:lpstr>Some specific goals</vt:lpstr>
      <vt:lpstr>Three examples</vt:lpstr>
      <vt:lpstr>Issues for dicussion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SECOND SESSION: EVIDENCE-BASED POLICY MAKING IN EDUCATION</dc:title>
  <dc:creator>A. Baucal</dc:creator>
  <cp:lastModifiedBy>A. Baucal</cp:lastModifiedBy>
  <cp:revision>19</cp:revision>
  <dcterms:created xsi:type="dcterms:W3CDTF">2012-12-05T05:43:35Z</dcterms:created>
  <dcterms:modified xsi:type="dcterms:W3CDTF">2012-12-05T15:38:11Z</dcterms:modified>
</cp:coreProperties>
</file>