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0" r:id="rId4"/>
    <p:sldId id="259" r:id="rId5"/>
    <p:sldId id="261" r:id="rId6"/>
    <p:sldId id="257" r:id="rId7"/>
    <p:sldId id="258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4" r:id="rId16"/>
    <p:sldId id="270" r:id="rId17"/>
    <p:sldId id="273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-38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B5A-9E06-4E7C-ADEC-3C8474F1EC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F3CD-BB80-4AA8-AFDA-2D3B2EE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5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B5A-9E06-4E7C-ADEC-3C8474F1EC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F3CD-BB80-4AA8-AFDA-2D3B2EE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3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B5A-9E06-4E7C-ADEC-3C8474F1EC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F3CD-BB80-4AA8-AFDA-2D3B2EE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1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B5A-9E06-4E7C-ADEC-3C8474F1EC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F3CD-BB80-4AA8-AFDA-2D3B2EE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3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B5A-9E06-4E7C-ADEC-3C8474F1EC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F3CD-BB80-4AA8-AFDA-2D3B2EE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9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B5A-9E06-4E7C-ADEC-3C8474F1EC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F3CD-BB80-4AA8-AFDA-2D3B2EE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2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B5A-9E06-4E7C-ADEC-3C8474F1EC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F3CD-BB80-4AA8-AFDA-2D3B2EE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3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B5A-9E06-4E7C-ADEC-3C8474F1EC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F3CD-BB80-4AA8-AFDA-2D3B2EE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9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B5A-9E06-4E7C-ADEC-3C8474F1EC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F3CD-BB80-4AA8-AFDA-2D3B2EE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5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B5A-9E06-4E7C-ADEC-3C8474F1EC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F3CD-BB80-4AA8-AFDA-2D3B2EE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B5A-9E06-4E7C-ADEC-3C8474F1EC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CF3CD-BB80-4AA8-AFDA-2D3B2EE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7B5A-9E06-4E7C-ADEC-3C8474F1EC4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CF3CD-BB80-4AA8-AFDA-2D3B2EEC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0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se predstavim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Snježana Jolić</a:t>
            </a:r>
          </a:p>
          <a:p>
            <a:pPr marL="0" indent="0" algn="ctr">
              <a:buNone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Osoba sa hendikepom</a:t>
            </a:r>
          </a:p>
          <a:p>
            <a:pPr marL="0" indent="0" algn="ctr">
              <a:buNone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Pravnica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Blogerka</a:t>
            </a:r>
          </a:p>
          <a:p>
            <a:pPr marL="0" indent="0" algn="ctr">
              <a:buNone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Motivacion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govorni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Nečija ćerka, sestra, tetka, kuma...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0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Razvoj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i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rad NVO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koje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se bore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za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bolje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uslove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i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kvalitet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sr-Latn-RS" sz="3200" b="1" dirty="0" smtClean="0">
                <a:effectLst/>
                <a:latin typeface="Times New Roman"/>
                <a:ea typeface="Times New Roman"/>
              </a:rPr>
              <a:t>ž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ivota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osoba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sa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hendikepom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5334000" cy="3505200"/>
          </a:xfrm>
        </p:spPr>
      </p:pic>
    </p:spTree>
    <p:extLst>
      <p:ext uri="{BB962C8B-B14F-4D97-AF65-F5344CB8AC3E}">
        <p14:creationId xmlns:p14="http://schemas.microsoft.com/office/powerpoint/2010/main" val="40779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Politika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502690" cy="4525963"/>
          </a:xfrm>
        </p:spPr>
      </p:pic>
    </p:spTree>
    <p:extLst>
      <p:ext uri="{BB962C8B-B14F-4D97-AF65-F5344CB8AC3E}">
        <p14:creationId xmlns:p14="http://schemas.microsoft.com/office/powerpoint/2010/main" val="180088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anga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 u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avanja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4114800" cy="3916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386238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zapo</a:t>
            </a:r>
            <a:r>
              <a:rPr lang="sr-Latn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š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ljavanje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5257799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0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Sudstvo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Latn-RS" sz="2000" dirty="0" smtClean="0"/>
          </a:p>
          <a:p>
            <a:pPr marL="0" indent="0" algn="ctr">
              <a:buNone/>
            </a:pPr>
            <a:endParaRPr lang="sr-Latn-RS" sz="2000" dirty="0"/>
          </a:p>
          <a:p>
            <a:pPr marL="0" indent="0" algn="ctr">
              <a:buNone/>
            </a:pPr>
            <a:endParaRPr lang="sr-Latn-RS" sz="2000" dirty="0" smtClean="0"/>
          </a:p>
          <a:p>
            <a:pPr marL="0" indent="0" algn="ctr">
              <a:buNone/>
            </a:pPr>
            <a:endParaRPr lang="sr-Latn-R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095500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1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Ljubav, brak, porodica, seksualnost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24117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Turizam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putovanje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547812"/>
            <a:ext cx="58102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6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52596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49" y="2927985"/>
            <a:ext cx="4781767" cy="3930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7466"/>
            <a:ext cx="3667232" cy="42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6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Stanje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u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Evropi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sr-Latn-RS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u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Srbij</a:t>
            </a:r>
            <a:r>
              <a:rPr lang="sr-Latn-RS" sz="32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Latn-RS" sz="20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sr-Latn-RS" sz="2000" dirty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sr-Latn-RS" sz="20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sr-Latn-RS" sz="2000" dirty="0">
              <a:latin typeface="Times New Roman"/>
              <a:ea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325"/>
            <a:ext cx="5199017" cy="501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35927"/>
            <a:ext cx="3792583" cy="42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7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iznad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duge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NADA U BOLJE SUTRA I NAS ANGA</a:t>
            </a:r>
            <a:r>
              <a:rPr lang="sr-Latn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 ZA NOVE GENERACIJE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4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6858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svesna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hendikepa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to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penjem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name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puze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pod"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67000"/>
            <a:ext cx="4038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6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0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rasla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postajala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svesnija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prepreka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okru</a:t>
            </a:r>
            <a:r>
              <a:rPr lang="sr-Latn-R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razliku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PREDRASUDE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6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rasla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postajala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svesnija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prepreka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okru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razliku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ARHITEKTONSKE BARIJERE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3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rasla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postajala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svesnija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prepreka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okru</a:t>
            </a:r>
            <a:r>
              <a:rPr lang="sr-Latn-R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razliku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sr-Latn-RS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sr-Latn-RS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sr-Latn-RS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NEDOSTATAK POMAGALA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2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odrastala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postajala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svesnija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prepreka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okru</a:t>
            </a:r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razliku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NEPOSTOJANJE INKLUZIVNOG OBRAZOVANJA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ŠKOLOVANJE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752600"/>
            <a:ext cx="4724400" cy="3077369"/>
          </a:xfrm>
        </p:spPr>
      </p:pic>
    </p:spTree>
    <p:extLst>
      <p:ext uri="{BB962C8B-B14F-4D97-AF65-F5344CB8AC3E}">
        <p14:creationId xmlns:p14="http://schemas.microsoft.com/office/powerpoint/2010/main" val="122636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 i izbeglištvo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724400" cy="2971800"/>
          </a:xfrm>
        </p:spPr>
      </p:pic>
    </p:spTree>
    <p:extLst>
      <p:ext uri="{BB962C8B-B14F-4D97-AF65-F5344CB8AC3E}">
        <p14:creationId xmlns:p14="http://schemas.microsoft.com/office/powerpoint/2010/main" val="402747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Fakultet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borba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birokratijom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novim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predrasudama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stereotipima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arhitektonskim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barijerama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61" y="1600200"/>
            <a:ext cx="6800278" cy="4525963"/>
          </a:xfrm>
        </p:spPr>
      </p:pic>
    </p:spTree>
    <p:extLst>
      <p:ext uri="{BB962C8B-B14F-4D97-AF65-F5344CB8AC3E}">
        <p14:creationId xmlns:p14="http://schemas.microsoft.com/office/powerpoint/2010/main" val="23321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225</Words>
  <Application>Microsoft Office PowerPoint</Application>
  <PresentationFormat>On-screen Show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Da se predstavim</vt:lpstr>
      <vt:lpstr>Od kad znam za sebe, svesna sam i svog hendikepa, ali me to nije sprečavalo da se kao dete penjem po nameštaju ili puzeći "brišem pod"</vt:lpstr>
      <vt:lpstr>Kako sam rasla, postajala sam svesnija prepreka koje me okružuju i prave razliku</vt:lpstr>
      <vt:lpstr>Kako sam rasla, postajala sam svesnija prepreka koje me okružuju i prave razliku</vt:lpstr>
      <vt:lpstr>Kako sam rasla, postajala sam svesnija prepreka koje me okružuju i prave razliku</vt:lpstr>
      <vt:lpstr>Kako sam odrastala, postajala sam svesnija prepreka koje me okružuju i prave razliku</vt:lpstr>
      <vt:lpstr>ŠKOLOVANJE</vt:lpstr>
      <vt:lpstr>Rat i izbeglištvo</vt:lpstr>
      <vt:lpstr>Fakultet i borba sa birokratijom, novim predrasudama i stereotipima, kao i arhitektonskim barijerama</vt:lpstr>
      <vt:lpstr>Razvoj i rad NVO koje se bore za bolje uslove i kvalitet života osoba sa hendikepom</vt:lpstr>
      <vt:lpstr>Politika </vt:lpstr>
      <vt:lpstr>Politički angažman u cilju rešavanja problema</vt:lpstr>
      <vt:lpstr>Rad i zapošljavanje</vt:lpstr>
      <vt:lpstr>Sudstvo</vt:lpstr>
      <vt:lpstr>Ljubav, brak, porodica, seksualnost</vt:lpstr>
      <vt:lpstr>Turizam i putovanje</vt:lpstr>
      <vt:lpstr>Sport </vt:lpstr>
      <vt:lpstr>Stanje u Evropi i u Srbiji</vt:lpstr>
      <vt:lpstr>Tu iznad duge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user</cp:lastModifiedBy>
  <cp:revision>19</cp:revision>
  <dcterms:created xsi:type="dcterms:W3CDTF">2014-10-16T18:57:48Z</dcterms:created>
  <dcterms:modified xsi:type="dcterms:W3CDTF">2014-10-20T15:26:27Z</dcterms:modified>
</cp:coreProperties>
</file>