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7" r:id="rId2"/>
    <p:sldId id="258" r:id="rId3"/>
    <p:sldId id="277" r:id="rId4"/>
    <p:sldId id="260" r:id="rId5"/>
    <p:sldId id="256" r:id="rId6"/>
    <p:sldId id="259" r:id="rId7"/>
    <p:sldId id="262" r:id="rId8"/>
    <p:sldId id="261" r:id="rId9"/>
    <p:sldId id="264" r:id="rId10"/>
    <p:sldId id="273" r:id="rId11"/>
    <p:sldId id="271" r:id="rId12"/>
    <p:sldId id="263" r:id="rId13"/>
    <p:sldId id="265" r:id="rId14"/>
    <p:sldId id="270" r:id="rId15"/>
    <p:sldId id="269" r:id="rId16"/>
    <p:sldId id="272" r:id="rId17"/>
    <p:sldId id="268" r:id="rId18"/>
    <p:sldId id="276" r:id="rId19"/>
    <p:sldId id="275" r:id="rId20"/>
    <p:sldId id="266" r:id="rId21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9" autoAdjust="0"/>
    <p:restoredTop sz="94660"/>
  </p:normalViewPr>
  <p:slideViewPr>
    <p:cSldViewPr>
      <p:cViewPr>
        <p:scale>
          <a:sx n="75" d="100"/>
          <a:sy n="75" d="100"/>
        </p:scale>
        <p:origin x="-1098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5BF93-D6BE-4F10-8476-31FCF7FF7373}" type="datetimeFigureOut">
              <a:rPr lang="sr-Latn-CS" smtClean="0"/>
              <a:pPr/>
              <a:t>21.10.2014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DE4BD-DCA1-45FA-AF82-212699A15D6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:wipe dir="d"/>
      </p:transition>
    </mc:Choice>
    <mc:Fallback>
      <p:transition advClick="0" advTm="15000">
        <p:wipe dir="d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5BF93-D6BE-4F10-8476-31FCF7FF7373}" type="datetimeFigureOut">
              <a:rPr lang="sr-Latn-CS" smtClean="0"/>
              <a:pPr/>
              <a:t>21.10.2014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DE4BD-DCA1-45FA-AF82-212699A15D6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:wipe dir="d"/>
      </p:transition>
    </mc:Choice>
    <mc:Fallback>
      <p:transition advClick="0" advTm="15000">
        <p:wipe dir="d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5BF93-D6BE-4F10-8476-31FCF7FF7373}" type="datetimeFigureOut">
              <a:rPr lang="sr-Latn-CS" smtClean="0"/>
              <a:pPr/>
              <a:t>21.10.2014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DE4BD-DCA1-45FA-AF82-212699A15D6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:wipe dir="d"/>
      </p:transition>
    </mc:Choice>
    <mc:Fallback>
      <p:transition advClick="0" advTm="15000">
        <p:wipe dir="d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5BF93-D6BE-4F10-8476-31FCF7FF7373}" type="datetimeFigureOut">
              <a:rPr lang="sr-Latn-CS" smtClean="0"/>
              <a:pPr/>
              <a:t>21.10.2014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DE4BD-DCA1-45FA-AF82-212699A15D6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:wipe dir="d"/>
      </p:transition>
    </mc:Choice>
    <mc:Fallback>
      <p:transition advClick="0" advTm="15000">
        <p:wipe dir="d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5BF93-D6BE-4F10-8476-31FCF7FF7373}" type="datetimeFigureOut">
              <a:rPr lang="sr-Latn-CS" smtClean="0"/>
              <a:pPr/>
              <a:t>21.10.2014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DE4BD-DCA1-45FA-AF82-212699A15D6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:wipe dir="d"/>
      </p:transition>
    </mc:Choice>
    <mc:Fallback>
      <p:transition advClick="0" advTm="15000">
        <p:wipe dir="d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5BF93-D6BE-4F10-8476-31FCF7FF7373}" type="datetimeFigureOut">
              <a:rPr lang="sr-Latn-CS" smtClean="0"/>
              <a:pPr/>
              <a:t>21.10.2014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DE4BD-DCA1-45FA-AF82-212699A15D6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:wipe dir="d"/>
      </p:transition>
    </mc:Choice>
    <mc:Fallback>
      <p:transition advClick="0" advTm="15000">
        <p:wipe dir="d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5BF93-D6BE-4F10-8476-31FCF7FF7373}" type="datetimeFigureOut">
              <a:rPr lang="sr-Latn-CS" smtClean="0"/>
              <a:pPr/>
              <a:t>21.10.2014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DE4BD-DCA1-45FA-AF82-212699A15D6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:wipe dir="d"/>
      </p:transition>
    </mc:Choice>
    <mc:Fallback>
      <p:transition advClick="0" advTm="15000">
        <p:wipe dir="d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5BF93-D6BE-4F10-8476-31FCF7FF7373}" type="datetimeFigureOut">
              <a:rPr lang="sr-Latn-CS" smtClean="0"/>
              <a:pPr/>
              <a:t>21.10.2014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DE4BD-DCA1-45FA-AF82-212699A15D6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:wipe dir="d"/>
      </p:transition>
    </mc:Choice>
    <mc:Fallback>
      <p:transition advClick="0" advTm="15000">
        <p:wipe dir="d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5BF93-D6BE-4F10-8476-31FCF7FF7373}" type="datetimeFigureOut">
              <a:rPr lang="sr-Latn-CS" smtClean="0"/>
              <a:pPr/>
              <a:t>21.10.2014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DE4BD-DCA1-45FA-AF82-212699A15D6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:wipe dir="d"/>
      </p:transition>
    </mc:Choice>
    <mc:Fallback>
      <p:transition advClick="0" advTm="15000">
        <p:wipe dir="d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5BF93-D6BE-4F10-8476-31FCF7FF7373}" type="datetimeFigureOut">
              <a:rPr lang="sr-Latn-CS" smtClean="0"/>
              <a:pPr/>
              <a:t>21.10.2014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DE4BD-DCA1-45FA-AF82-212699A15D6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:wipe dir="d"/>
      </p:transition>
    </mc:Choice>
    <mc:Fallback>
      <p:transition advClick="0" advTm="15000">
        <p:wipe dir="d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5BF93-D6BE-4F10-8476-31FCF7FF7373}" type="datetimeFigureOut">
              <a:rPr lang="sr-Latn-CS" smtClean="0"/>
              <a:pPr/>
              <a:t>21.10.2014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DE4BD-DCA1-45FA-AF82-212699A15D6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:wipe dir="d"/>
      </p:transition>
    </mc:Choice>
    <mc:Fallback>
      <p:transition advClick="0" advTm="15000">
        <p:wipe dir="d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5BF93-D6BE-4F10-8476-31FCF7FF7373}" type="datetimeFigureOut">
              <a:rPr lang="sr-Latn-CS" smtClean="0"/>
              <a:pPr/>
              <a:t>21.10.2014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DE4BD-DCA1-45FA-AF82-212699A15D6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>
    <mc:Choice xmlns:p14="http://schemas.microsoft.com/office/powerpoint/2010/main" Requires="p14">
      <p:transition p14:dur="10" advClick="0" advTm="15000">
        <p:wipe dir="d"/>
      </p:transition>
    </mc:Choice>
    <mc:Fallback>
      <p:transition advClick="0" advTm="15000">
        <p:wipe dir="d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10429508_781172285256804_2308112621880485921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0"/>
            <a:ext cx="411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31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:wipe dir="d"/>
      </p:transition>
    </mc:Choice>
    <mc:Fallback>
      <p:transition advClick="0" advTm="15000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35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:wipe dir="d"/>
      </p:transition>
    </mc:Choice>
    <mc:Fallback>
      <p:transition advClick="0" advTm="15000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č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0"/>
            <a:ext cx="541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57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:wipe dir="d"/>
      </p:transition>
    </mc:Choice>
    <mc:Fallback>
      <p:transition advClick="0" advTm="15000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4" name="Čuvar mesta za sadržaj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-31750"/>
            <a:ext cx="6889750" cy="6889750"/>
          </a:xfrm>
        </p:spPr>
      </p:pic>
    </p:spTree>
    <p:extLst>
      <p:ext uri="{BB962C8B-B14F-4D97-AF65-F5344CB8AC3E}">
        <p14:creationId xmlns:p14="http://schemas.microsoft.com/office/powerpoint/2010/main" val="4131308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:wipe dir="d"/>
      </p:transition>
    </mc:Choice>
    <mc:Fallback>
      <p:transition advClick="0" advTm="15000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7" y="1766887"/>
            <a:ext cx="3781425" cy="3324225"/>
          </a:xfrm>
          <a:prstGeom prst="rect">
            <a:avLst/>
          </a:prstGeom>
        </p:spPr>
      </p:pic>
      <p:pic>
        <p:nvPicPr>
          <p:cNvPr id="4" name="Picture 3" descr="SDC171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4583" y="0"/>
            <a:ext cx="6794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99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:wipe dir="d"/>
      </p:transition>
    </mc:Choice>
    <mc:Fallback>
      <p:transition advClick="0" advTm="15000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43722_565067583533943_65295835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238"/>
            <a:ext cx="4800600" cy="682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33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:wipe dir="d"/>
      </p:transition>
    </mc:Choice>
    <mc:Fallback>
      <p:transition advClick="0" advTm="15000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30480"/>
            <a:ext cx="86106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10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:wipe dir="d"/>
      </p:transition>
    </mc:Choice>
    <mc:Fallback>
      <p:transition advClick="0" advTm="15000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341676_769455619761804_3439164104544505591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:wipe dir="d"/>
      </p:transition>
    </mc:Choice>
    <mc:Fallback>
      <p:transition advClick="0" advTm="15000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0"/>
            <a:ext cx="6781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44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:wipe dir="d"/>
      </p:transition>
    </mc:Choice>
    <mc:Fallback>
      <p:transition advClick="0" advTm="15000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DC101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24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:wipe dir="d"/>
      </p:transition>
    </mc:Choice>
    <mc:Fallback>
      <p:transition advClick="0" advTm="15000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89" y="12667"/>
            <a:ext cx="7786811" cy="684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94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:wipe dir="d"/>
      </p:transition>
    </mc:Choice>
    <mc:Fallback>
      <p:transition advClick="0" advTm="15000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 dirty="0"/>
          </a:p>
        </p:txBody>
      </p:sp>
      <p:pic>
        <p:nvPicPr>
          <p:cNvPr id="4" name="Čuvar mesta za sadržaj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601" y="0"/>
            <a:ext cx="5480780" cy="6858000"/>
          </a:xfrm>
        </p:spPr>
      </p:pic>
    </p:spTree>
    <p:extLst>
      <p:ext uri="{BB962C8B-B14F-4D97-AF65-F5344CB8AC3E}">
        <p14:creationId xmlns:p14="http://schemas.microsoft.com/office/powerpoint/2010/main" val="3160726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:wipe dir="d"/>
      </p:transition>
    </mc:Choice>
    <mc:Fallback>
      <p:transition advClick="0" advTm="15000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62"/>
            <a:ext cx="9144000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43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:wipe dir="d"/>
      </p:transition>
    </mc:Choice>
    <mc:Fallback>
      <p:transition advClick="0" advTm="15000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464344_780023048705061_253687173711468705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0"/>
            <a:ext cx="69342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57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:wipe dir="d"/>
      </p:transition>
    </mc:Choice>
    <mc:Fallback>
      <p:transition advClick="0" advTm="15000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10426788_838204656220233_325301890949990271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944" y="0"/>
            <a:ext cx="9207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21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:wipe dir="d"/>
      </p:transition>
    </mc:Choice>
    <mc:Fallback>
      <p:transition advClick="0" advTm="15000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0"/>
            <a:ext cx="4187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01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:wipe dir="d"/>
      </p:transition>
    </mc:Choice>
    <mc:Fallback>
      <p:transition advClick="0" advTm="15000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6" name="Content Placeholder 5" descr="10606048_811524498888249_2231205839079012676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0"/>
            <a:ext cx="6810335" cy="6854062"/>
          </a:xfrm>
        </p:spPr>
      </p:pic>
    </p:spTree>
    <p:extLst>
      <p:ext uri="{BB962C8B-B14F-4D97-AF65-F5344CB8AC3E}">
        <p14:creationId xmlns:p14="http://schemas.microsoft.com/office/powerpoint/2010/main" val="262544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:wipe dir="d"/>
      </p:transition>
    </mc:Choice>
    <mc:Fallback>
      <p:transition advClick="0" advTm="15000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10155700_745685055472194_3021861645517874301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35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:wipe dir="d"/>
      </p:transition>
    </mc:Choice>
    <mc:Fallback>
      <p:transition advClick="0" advTm="15000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4" name="Čuvar mesta za sadržaj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99803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:wipe dir="d"/>
      </p:transition>
    </mc:Choice>
    <mc:Fallback>
      <p:transition advClick="0" advTm="15000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10593160_800312400009459_225833503093329470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0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09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:wipe dir="d"/>
      </p:transition>
    </mc:Choice>
    <mc:Fallback>
      <p:transition advClick="0" advTm="15000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CZKGvrata</dc:creator>
  <cp:lastModifiedBy>user</cp:lastModifiedBy>
  <cp:revision>60</cp:revision>
  <dcterms:created xsi:type="dcterms:W3CDTF">2014-10-16T14:07:53Z</dcterms:created>
  <dcterms:modified xsi:type="dcterms:W3CDTF">2014-10-21T15:50:21Z</dcterms:modified>
</cp:coreProperties>
</file>