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2" r:id="rId4"/>
    <p:sldId id="257" r:id="rId5"/>
    <p:sldId id="258" r:id="rId6"/>
    <p:sldId id="259" r:id="rId7"/>
    <p:sldId id="273" r:id="rId8"/>
    <p:sldId id="275" r:id="rId9"/>
    <p:sldId id="260" r:id="rId10"/>
    <p:sldId id="276" r:id="rId11"/>
    <p:sldId id="261" r:id="rId12"/>
    <p:sldId id="278" r:id="rId13"/>
    <p:sldId id="263" r:id="rId14"/>
    <p:sldId id="265" r:id="rId15"/>
    <p:sldId id="266" r:id="rId16"/>
    <p:sldId id="264" r:id="rId17"/>
    <p:sldId id="267" r:id="rId18"/>
    <p:sldId id="268" r:id="rId19"/>
    <p:sldId id="27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72939" autoAdjust="0"/>
  </p:normalViewPr>
  <p:slideViewPr>
    <p:cSldViewPr>
      <p:cViewPr>
        <p:scale>
          <a:sx n="50" d="100"/>
          <a:sy n="50" d="100"/>
        </p:scale>
        <p:origin x="-194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D02AB-89E2-4948-9AD9-0FA59274C45B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89C98-AB3C-4FE8-B2DE-89A2C3240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 kad ste čuli najavu,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verovatno ste stekli neeeku sliku o tome ko sam ja, ali moram da vam priznam da ja zapravo mrzim da pišem biografije – suštinski na pitanje KO/ŠTA si ti, a ja..?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 nisu diskriminisali kad sam bila mlađa – jer ne izgledam, ili nisam izgledala kvir,</a:t>
            </a:r>
            <a:r>
              <a:rPr lang="sr-Latn-R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gej šta god. Niti 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 ja živela u strahu od diskriminacije, jer sam skontala da sam kvir sa 22 godine.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Sedela sam na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nečemu što je bio naš drugi dejt, iako to ja nisam znala, i shvatila da želim da sedim pored nje, da želim da je poljubim. Tog trenutka postala sam svesna svih ljudi u tom kafiću, 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l imaju tetovaže, je l su krupni, šta pričaju. 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osetila se nebezbedno.</a:t>
            </a:r>
            <a:endParaRPr lang="sr-Latn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shvatila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vraćaš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kući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osećaš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slobodnim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da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držiš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ljudi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reaguju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dobiješ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batine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Prvi put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nešto važno nisam mogla da kažem tati.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Tada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organizaciji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različitosti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kolegama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osećala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slobodno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devojku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postojao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Goran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tata nije znao i ne zna za “Gorana”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Mama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stalno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razmišlja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tome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bezbedna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zbog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stavova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orijentacije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dobijem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sutra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neću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moći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nađem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posao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da ću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biti nesrećna jer ljudi koje želim neće želeti mene – jer sam kvir.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brinem.Brinem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toliko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stvarno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doživeti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infarkt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uverenja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normalno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prirodno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prevagaju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ljubav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njegovom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onemogućiti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razumevanje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umesto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poguraju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stidim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možemo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budemo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iskreni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najbližima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glavnih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razloga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pokrenula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kampanju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Srbiji u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pokretu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taj 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želim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novinar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dođe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smela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Glupo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Glupo i teško. 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odrastala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drugačija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uticati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šanse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uspem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nisu me diskriminisali jer nisu znali inače mnogi bi.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 imam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podršku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sest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prijatelj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koleg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ipak je teško. Z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amislite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klincima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se suoče sa svojim različitostima i da ih prihvate, kako je njima teško.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 sam kvir. Šta znači biti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kvir – nemati potrebu da svoj rodni identitet i/ili seksualnu orijentaciju ne definišeš uopšte ili odbijanje da je definišeš u okvirima muško- žensko</a:t>
            </a:r>
            <a:endParaRPr lang="sr-Latn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vas imam jednu molbu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svaki put kad nekog diskriminišu ili iznose diskriminatorne stavove – reagujte. Reagujte svakog dana, nemojte da vas mrzi. To sluša možda neko kome to znači, a možda će shvatiti i diskriminatori. Hvala.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Međutim,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ja kažem da sam kvir, ja time kažem sve – ne objašnjavam samo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svoju seksualnu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orijentacij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u.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Kvir mi dozvoljava da se 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guram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etiketiram,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samo 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smislu KOGA ja volim, već i inače.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Nažalost,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kutijama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potrebu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guraju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obeležavaju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osnovu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kutija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pratećih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predrasuda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stereotipa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diskriminišu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imamo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nivoa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ono što ja nazivam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kulturn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mentaln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nasilje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kroz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izjave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diskusije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muško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vašoj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(um,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niko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frizura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identična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frizura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strejt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sestre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poređenja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zapravo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izgleda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lezbejski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sex?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(kao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sex?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Kako ćeš imati decu? Pa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dobro, uvek možeš da usvojiš kuče...okeej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Hoćeš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odlučiš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l se ložiš na ribe ili na likove?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zajednica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diskriminaciju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Možda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samo faza, sad si u periodu u kome želiš da eksperimentišeš (um, ne, ali i da jeste tako, pa šta?)</a:t>
            </a:r>
            <a:endParaRPr lang="sr-Latn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Smešno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je, al zapravo nije baš. To je život uprkos atmosferi nasilja i straha od konstantne diskriminacije. Pošto je ovo moja </a:t>
            </a: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priča, ja ću možda da budem emotivna oko toga, da ne bude da nisam najavila.</a:t>
            </a:r>
            <a:endParaRPr lang="sr-Latn-R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 živimo i svakog dana gledamo istu stvar na ulicama i slušamo isto na televiziji i medijima. Stalno nam se, a i društvu, govori da treba da se stidimo, da smo pogrešni, bolesni, da ćutimo.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89C98-AB3C-4FE8-B2DE-89A2C3240C1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man kv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4148" cy="6138862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a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04800"/>
            <a:ext cx="6172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hanced-25418-1429738291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8548914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lica noc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9" y="0"/>
            <a:ext cx="91410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7791018" cy="42148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son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85800"/>
            <a:ext cx="6172200" cy="55700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001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chemeClr val="tx2">
                    <a:lumMod val="10000"/>
                  </a:schemeClr>
                </a:solidFill>
              </a:rPr>
              <a:t>Pitanja Patrijarha Irineja LGBT populaciji pred održavanje Prajda 2014:</a:t>
            </a:r>
          </a:p>
          <a:p>
            <a:pPr marL="457200" indent="-457200"/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Ако је геј сексуално опредељење оправдано, и треба га пропагирати. на основу чега то исто не важи за педофилију (масовно раширену у западном свету), за инцест, за скотолоштво и друге начине задовољења извитопереног сексуалног нагона? </a:t>
            </a:r>
            <a:endParaRPr lang="sr-Latn-RS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sr-Latn-RS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Да ли ви својим „парадама“пропагирате само своја „права" или можда покушавате да наметнете свој стил живљења другима, нарочито неисквареној деци и неискусној омладини, због чега су, са пуним правом - забринути њихови родитељи и васпитачи?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adjanske\Desktop\wha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395287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i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034" y="947738"/>
            <a:ext cx="8771932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fthand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28600"/>
            <a:ext cx="4472940" cy="6349599"/>
          </a:xfrm>
          <a:prstGeom prst="rect">
            <a:avLst/>
          </a:prstGeom>
        </p:spPr>
      </p:pic>
    </p:spTree>
  </p:cSld>
  <p:clrMapOvr>
    <a:masterClrMapping/>
  </p:clrMapOvr>
  <p:transition advClick="0"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jatel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4291" y="0"/>
            <a:ext cx="50154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 define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kc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2716" y="0"/>
            <a:ext cx="47385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co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762000"/>
            <a:ext cx="5105400" cy="54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bels.jpg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1913"/>
            <a:ext cx="9226550" cy="6919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osthe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82021"/>
            <a:ext cx="7620000" cy="669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s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50" y="1574800"/>
            <a:ext cx="79375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v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681" y="0"/>
            <a:ext cx="9219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7526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 smtClean="0">
                <a:solidFill>
                  <a:schemeClr val="bg2"/>
                </a:solidFill>
              </a:rPr>
              <a:t>SPOJLERI:</a:t>
            </a:r>
          </a:p>
          <a:p>
            <a:endParaRPr lang="sr-Latn-RS" sz="4000" b="1" dirty="0" smtClean="0">
              <a:solidFill>
                <a:schemeClr val="bg2"/>
              </a:solidFill>
            </a:endParaRPr>
          </a:p>
          <a:p>
            <a:r>
              <a:rPr lang="sr-Latn-RS" sz="4000" b="1" dirty="0" smtClean="0">
                <a:solidFill>
                  <a:schemeClr val="bg2"/>
                </a:solidFill>
              </a:rPr>
              <a:t>Sledi emotivni deo.</a:t>
            </a:r>
          </a:p>
          <a:p>
            <a:endParaRPr lang="sr-Latn-RS" sz="40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ćutatuita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86612"/>
            <a:ext cx="8839200" cy="46847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">
      <a:dk1>
        <a:srgbClr val="00B050"/>
      </a:dk1>
      <a:lt1>
        <a:srgbClr val="99FF66"/>
      </a:lt1>
      <a:dk2>
        <a:srgbClr val="005828"/>
      </a:dk2>
      <a:lt2>
        <a:srgbClr val="F8F8F8"/>
      </a:lt2>
      <a:accent1>
        <a:srgbClr val="00B050"/>
      </a:accent1>
      <a:accent2>
        <a:srgbClr val="005828"/>
      </a:accent2>
      <a:accent3>
        <a:srgbClr val="36FF91"/>
      </a:accent3>
      <a:accent4>
        <a:srgbClr val="5DFF0C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423</TotalTime>
  <Words>996</Words>
  <Application>Microsoft Office PowerPoint</Application>
  <PresentationFormat>On-screen Show (4:3)</PresentationFormat>
  <Paragraphs>50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Gradjanske</dc:creator>
  <cp:lastModifiedBy>Gradjanske</cp:lastModifiedBy>
  <cp:revision>39</cp:revision>
  <dcterms:created xsi:type="dcterms:W3CDTF">2006-08-16T00:00:00Z</dcterms:created>
  <dcterms:modified xsi:type="dcterms:W3CDTF">2015-04-26T12:59:05Z</dcterms:modified>
</cp:coreProperties>
</file>