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062F2D-7F09-420D-919E-B603335A84A1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93F1C0-2918-4D21-AD1E-5FDC34381C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algn="just"/>
            <a:r>
              <a:rPr lang="sr-Cyrl-RS" sz="1800" i="1" dirty="0" smtClean="0">
                <a:latin typeface="Arial Narrow" pitchFamily="34" charset="0"/>
              </a:rPr>
              <a:t>Носилац</a:t>
            </a:r>
            <a:r>
              <a:rPr lang="sr-Latn-RS" sz="1800" dirty="0" smtClean="0">
                <a:latin typeface="Arial Narrow" pitchFamily="34" charset="0"/>
              </a:rPr>
              <a:t> -</a:t>
            </a:r>
            <a:r>
              <a:rPr lang="sr-Cyrl-RS" sz="1800" b="1" dirty="0" smtClean="0">
                <a:latin typeface="Arial Narrow" pitchFamily="34" charset="0"/>
              </a:rPr>
              <a:t>Центар за развој грађанског друштва Protecta</a:t>
            </a:r>
            <a:r>
              <a:rPr lang="sr-Cyrl-RS" sz="1800" dirty="0" smtClean="0">
                <a:latin typeface="Arial Narrow" pitchFamily="34" charset="0"/>
              </a:rPr>
              <a:t>, </a:t>
            </a:r>
            <a:r>
              <a:rPr lang="sr-Cyrl-RS" sz="1800" i="1" dirty="0" smtClean="0">
                <a:latin typeface="Arial Narrow" pitchFamily="34" charset="0"/>
              </a:rPr>
              <a:t>партнер</a:t>
            </a:r>
            <a:r>
              <a:rPr lang="sr-Latn-RS" sz="1800" dirty="0" smtClean="0">
                <a:latin typeface="Arial Narrow" pitchFamily="34" charset="0"/>
              </a:rPr>
              <a:t>  - </a:t>
            </a:r>
            <a:r>
              <a:rPr lang="sr-Cyrl-RS" sz="1800" dirty="0" smtClean="0">
                <a:latin typeface="Arial Narrow" pitchFamily="34" charset="0"/>
              </a:rPr>
              <a:t>Град Ниш - </a:t>
            </a:r>
            <a:r>
              <a:rPr lang="sr-Cyrl-RS" sz="1800" b="1" dirty="0" smtClean="0">
                <a:latin typeface="Arial Narrow" pitchFamily="34" charset="0"/>
              </a:rPr>
              <a:t>Општина Пантелеј</a:t>
            </a:r>
            <a:endParaRPr lang="sl-SI" sz="1800" b="1" dirty="0" smtClean="0">
              <a:latin typeface="Arial Narrow" pitchFamily="34" charset="0"/>
            </a:endParaRPr>
          </a:p>
          <a:p>
            <a:pPr algn="just"/>
            <a:r>
              <a:rPr lang="sr-Cyrl-RS" sz="1800" i="1" dirty="0" smtClean="0">
                <a:latin typeface="Arial Narrow" pitchFamily="34" charset="0"/>
              </a:rPr>
              <a:t>Тематска област</a:t>
            </a:r>
            <a:r>
              <a:rPr lang="sr-Latn-RS" sz="1800" i="1" dirty="0" smtClean="0">
                <a:latin typeface="Arial Narrow" pitchFamily="34" charset="0"/>
              </a:rPr>
              <a:t> </a:t>
            </a:r>
            <a:r>
              <a:rPr lang="sr-Latn-RS" sz="1800" dirty="0" smtClean="0">
                <a:latin typeface="Arial Narrow" pitchFamily="34" charset="0"/>
              </a:rPr>
              <a:t>- </a:t>
            </a:r>
            <a:r>
              <a:rPr lang="sr-Cyrl-RS" sz="1800" b="1" dirty="0" smtClean="0">
                <a:latin typeface="Arial Narrow" pitchFamily="34" charset="0"/>
              </a:rPr>
              <a:t>Социјална заштита </a:t>
            </a:r>
            <a:endParaRPr lang="sr-Latn-RS" sz="1800" b="1" dirty="0" smtClean="0">
              <a:latin typeface="Arial Narrow" pitchFamily="34" charset="0"/>
            </a:endParaRPr>
          </a:p>
          <a:p>
            <a:pPr algn="just"/>
            <a:r>
              <a:rPr lang="sr-Cyrl-RS" sz="1800" dirty="0" smtClean="0">
                <a:latin typeface="Arial Narrow" pitchFamily="34" charset="0"/>
              </a:rPr>
              <a:t>Град Ниш се прошле године определио за успостављање систематског и стратешког приступа социјалној заштити и то развијањем два документа у овој области - </a:t>
            </a:r>
            <a:r>
              <a:rPr lang="sr-Cyrl-RS" sz="1800" i="1" dirty="0" smtClean="0">
                <a:latin typeface="Arial Narrow" pitchFamily="34" charset="0"/>
              </a:rPr>
              <a:t>Стратегије социјалне заштите града Ниша 2015-2019</a:t>
            </a:r>
            <a:r>
              <a:rPr lang="sr-Cyrl-RS" sz="1800" dirty="0" smtClean="0">
                <a:latin typeface="Arial Narrow" pitchFamily="34" charset="0"/>
              </a:rPr>
              <a:t> и </a:t>
            </a:r>
            <a:r>
              <a:rPr lang="sr-Cyrl-RS" sz="1800" i="1" dirty="0" smtClean="0">
                <a:latin typeface="Arial Narrow" pitchFamily="34" charset="0"/>
              </a:rPr>
              <a:t>Плана развоја услуга социјалне заштите у граду Нишу 2015-2017</a:t>
            </a:r>
            <a:r>
              <a:rPr lang="sr-Cyrl-RS" sz="1800" dirty="0" smtClean="0">
                <a:latin typeface="Arial Narrow" pitchFamily="34" charset="0"/>
              </a:rPr>
              <a:t>. Центар за развој грађанског друштва Protecta је имала водећу улогу у процесу израде ових докумената. </a:t>
            </a:r>
          </a:p>
          <a:p>
            <a:pPr algn="just"/>
            <a:r>
              <a:rPr lang="sr-Latn-RS" sz="1800" i="1" dirty="0" smtClean="0">
                <a:latin typeface="Arial Narrow" pitchFamily="34" charset="0"/>
              </a:rPr>
              <a:t>O</a:t>
            </a:r>
            <a:r>
              <a:rPr lang="sr-Cyrl-RS" sz="1800" i="1" dirty="0" smtClean="0">
                <a:latin typeface="Arial Narrow" pitchFamily="34" charset="0"/>
              </a:rPr>
              <a:t>пшти циљ пројекта </a:t>
            </a:r>
            <a:r>
              <a:rPr lang="sr-Latn-RS" sz="1800" dirty="0" smtClean="0">
                <a:latin typeface="Arial Narrow" pitchFamily="34" charset="0"/>
              </a:rPr>
              <a:t>–</a:t>
            </a:r>
            <a:r>
              <a:rPr lang="sr-Cyrl-CS" sz="1800" dirty="0" smtClean="0">
                <a:latin typeface="Arial Narrow" pitchFamily="34" charset="0"/>
              </a:rPr>
              <a:t>Унапредити социјалну инклузију и квалитет живота осетљивих група грађана Ниша кроз систематско повећање </a:t>
            </a:r>
            <a:r>
              <a:rPr lang="ru-RU" sz="1800" dirty="0" smtClean="0">
                <a:latin typeface="Arial Narrow" pitchFamily="34" charset="0"/>
              </a:rPr>
              <a:t>капацитета кључних локалних актера у Нишу (локалне самоуправе, институција социјалне заштите, образовних</a:t>
            </a:r>
            <a:r>
              <a:rPr lang="sr-Cyrl-RS" sz="1800" dirty="0" smtClean="0">
                <a:latin typeface="Arial Narrow" pitchFamily="34" charset="0"/>
              </a:rPr>
              <a:t> институција</a:t>
            </a:r>
            <a:r>
              <a:rPr lang="ru-RU" sz="1800" dirty="0" smtClean="0">
                <a:latin typeface="Arial Narrow" pitchFamily="34" charset="0"/>
              </a:rPr>
              <a:t>, здравствених</a:t>
            </a:r>
            <a:r>
              <a:rPr lang="sr-Cyrl-RS" sz="1800" dirty="0" smtClean="0">
                <a:latin typeface="Arial Narrow" pitchFamily="34" charset="0"/>
              </a:rPr>
              <a:t> институција</a:t>
            </a:r>
            <a:r>
              <a:rPr lang="ru-RU" sz="1800" dirty="0" smtClean="0">
                <a:latin typeface="Arial Narrow" pitchFamily="34" charset="0"/>
              </a:rPr>
              <a:t>, организација цивилног друштва) за планско и систематско бављење успостављањем развијених и одрживих услуга социјалне заштите</a:t>
            </a:r>
            <a:r>
              <a:rPr lang="sr-Cyrl-RS" sz="1800" dirty="0" smtClean="0">
                <a:latin typeface="Arial Narrow" pitchFamily="34" charset="0"/>
              </a:rPr>
              <a:t>.</a:t>
            </a:r>
            <a:endParaRPr lang="sr-Cyrl-RS" sz="1800" dirty="0" smtClean="0">
              <a:latin typeface="Arial Narrow" pitchFamily="34" charset="0"/>
            </a:endParaRPr>
          </a:p>
          <a:p>
            <a:pPr algn="just"/>
            <a:r>
              <a:rPr lang="sr-Cyrl-RS" sz="1800" i="1" dirty="0" smtClean="0">
                <a:latin typeface="Arial Narrow" pitchFamily="34" charset="0"/>
              </a:rPr>
              <a:t>Циљне групе</a:t>
            </a:r>
            <a:r>
              <a:rPr lang="sr-Cyrl-RS" sz="1800" dirty="0" smtClean="0">
                <a:latin typeface="Arial Narrow" pitchFamily="34" charset="0"/>
              </a:rPr>
              <a:t> пројекта су: локалне самоуправе града Ниша, установе социјалне заштите и друге установе у Граду релевантне за социјалну заштиту, и организације цивилног друштва – пружаоци услуга социјалне заштите.</a:t>
            </a:r>
            <a:endParaRPr lang="sr-Latn-RS" sz="1800" dirty="0" smtClean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RS" sz="2000" i="1" dirty="0" smtClean="0">
                <a:latin typeface="Arial Narrow" pitchFamily="34" charset="0"/>
              </a:rPr>
              <a:t>Квалитетна социјална заштита у локалној заједници</a:t>
            </a:r>
            <a:endParaRPr lang="en-US" sz="2000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pPr algn="just"/>
            <a:r>
              <a:rPr lang="sr-Cyrl-RS" sz="1700" i="1" dirty="0" smtClean="0">
                <a:latin typeface="Arial Narrow" pitchFamily="34" charset="0"/>
              </a:rPr>
              <a:t>Директни корисници</a:t>
            </a:r>
            <a:r>
              <a:rPr lang="sr-Cyrl-RS" sz="1700" dirty="0" smtClean="0">
                <a:latin typeface="Arial Narrow" pitchFamily="34" charset="0"/>
              </a:rPr>
              <a:t> пројекта су посебно осетљиве групе грађана којима је потребна додатна подршка у социјалној инклузији кроз мере локалне политике социјалне заштите: стари и ОСИ, жене, деца са сметњама у развоју (и њихове породице) и млади без родитељског старања који излазе из система социјалне </a:t>
            </a:r>
            <a:r>
              <a:rPr lang="sr-Cyrl-RS" sz="1700" dirty="0" smtClean="0">
                <a:latin typeface="Arial Narrow" pitchFamily="34" charset="0"/>
              </a:rPr>
              <a:t>заштите</a:t>
            </a:r>
            <a:r>
              <a:rPr lang="en-US" sz="1700" dirty="0" smtClean="0">
                <a:latin typeface="Arial Narrow" pitchFamily="34" charset="0"/>
              </a:rPr>
              <a:t>.</a:t>
            </a:r>
            <a:r>
              <a:rPr lang="sr-Cyrl-RS" sz="1700" dirty="0" smtClean="0">
                <a:latin typeface="Arial Narrow" pitchFamily="34" charset="0"/>
              </a:rPr>
              <a:t> </a:t>
            </a:r>
            <a:r>
              <a:rPr lang="sr-Cyrl-RS" sz="1700" dirty="0" smtClean="0">
                <a:latin typeface="Arial Narrow" pitchFamily="34" charset="0"/>
              </a:rPr>
              <a:t>Ове корисничке групе су препознате као приоритетне у Стратегији социјалне заштите града Ниша 2015-2019 и Плану развоја услуга социјалне заштите у граду Нишу 2015-2017, јер су бројне, врло остељиве, за неке од њих постоји одређени број услуга које су у почетној фази развоја, </a:t>
            </a:r>
            <a:r>
              <a:rPr lang="sr-Cyrl-RS" sz="1700" dirty="0" smtClean="0">
                <a:latin typeface="Arial Narrow" pitchFamily="34" charset="0"/>
              </a:rPr>
              <a:t>узмајући </a:t>
            </a:r>
            <a:r>
              <a:rPr lang="sr-Cyrl-RS" sz="1700" dirty="0" smtClean="0">
                <a:latin typeface="Arial Narrow" pitchFamily="34" charset="0"/>
              </a:rPr>
              <a:t>у обзир национални правни оквир за лиценцирање услуга и стандарди њиховог  квалитета. Свим наведеним групама је потребна додатна подршка за социјално укључивање и смањење сиромаштва. </a:t>
            </a:r>
            <a:endParaRPr lang="en-US" sz="1700" dirty="0" smtClean="0">
              <a:latin typeface="Arial Narrow" pitchFamily="34" charset="0"/>
            </a:endParaRPr>
          </a:p>
          <a:p>
            <a:pPr algn="just"/>
            <a:r>
              <a:rPr lang="sr-Cyrl-RS" sz="1700" dirty="0" smtClean="0">
                <a:latin typeface="Arial Narrow" pitchFamily="34" charset="0"/>
              </a:rPr>
              <a:t>Цео пројекат је заснован на различитим партиципативним активностима, као што су: консултативни процес са циљним групама, корисницима и осталим заинтересованим грађанима у вези будућег правилника о прикупљању података и праћењу (мониторингу) услуга социјалне заштите; консултацијама представника циљних група о приоритетним пројектима, фокус групама са корисницима; тренингу као интералтивном облику рада са високим нивоом партиципације корисника; припреми предлога пројекта за ЕУ фондове кроз партиципативни приступ и кооперативни рад и конференцији као партиципативној форми презентације и размене искустава.</a:t>
            </a:r>
            <a:endParaRPr lang="en-US" sz="1700" dirty="0" smtClean="0">
              <a:latin typeface="Arial Narrow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r-Cyrl-RS" sz="2000" i="1" dirty="0" smtClean="0">
                <a:latin typeface="Arial Narrow" pitchFamily="34" charset="0"/>
              </a:rPr>
              <a:t>Квалитетна социјална заштита у локалној заједници</a:t>
            </a:r>
            <a:endParaRPr lang="en-US" sz="2000" dirty="0">
              <a:latin typeface="Arial Narrow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6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389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Квалитетна социјална заштита у локалној заједници</vt:lpstr>
      <vt:lpstr>Квалитетна социјална заштита у локалној заједници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Latinovic</dc:creator>
  <cp:lastModifiedBy>Saska</cp:lastModifiedBy>
  <cp:revision>10</cp:revision>
  <dcterms:created xsi:type="dcterms:W3CDTF">2015-07-09T08:46:59Z</dcterms:created>
  <dcterms:modified xsi:type="dcterms:W3CDTF">2015-07-13T11:55:00Z</dcterms:modified>
</cp:coreProperties>
</file>