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9" r:id="rId3"/>
    <p:sldId id="300" r:id="rId4"/>
    <p:sldId id="267" r:id="rId5"/>
    <p:sldId id="303" r:id="rId6"/>
    <p:sldId id="301" r:id="rId7"/>
    <p:sldId id="305" r:id="rId8"/>
    <p:sldId id="306" r:id="rId9"/>
    <p:sldId id="307" r:id="rId10"/>
    <p:sldId id="294" r:id="rId11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CED3"/>
    <a:srgbClr val="0065B0"/>
    <a:srgbClr val="FF0505"/>
    <a:srgbClr val="444444"/>
    <a:srgbClr val="EA0000"/>
    <a:srgbClr val="2F4262"/>
    <a:srgbClr val="D60093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07" autoAdjust="0"/>
  </p:normalViewPr>
  <p:slideViewPr>
    <p:cSldViewPr>
      <p:cViewPr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A6948-0678-488B-A03C-1FF00AB92F65}" type="doc">
      <dgm:prSet loTypeId="urn:microsoft.com/office/officeart/2005/8/layout/radial2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2D5AAF9-16FD-4576-A2A3-EF33FAFEF6B2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Матичне књиге</a:t>
          </a:r>
          <a:endParaRPr lang="en-US" b="1" dirty="0">
            <a:solidFill>
              <a:schemeClr val="tx1"/>
            </a:solidFill>
          </a:endParaRPr>
        </a:p>
      </dgm:t>
    </dgm:pt>
    <dgm:pt modelId="{7B4592BD-5A9E-42B6-8C7E-B8CE2937C027}" type="parTrans" cxnId="{9D4E398C-5F57-4EE3-83F0-A2EF8C989CD9}">
      <dgm:prSet/>
      <dgm:spPr/>
      <dgm:t>
        <a:bodyPr/>
        <a:lstStyle/>
        <a:p>
          <a:endParaRPr lang="en-US"/>
        </a:p>
      </dgm:t>
    </dgm:pt>
    <dgm:pt modelId="{B358880F-A6E5-4ADE-8452-821F18101A9F}" type="sibTrans" cxnId="{9D4E398C-5F57-4EE3-83F0-A2EF8C989CD9}">
      <dgm:prSet/>
      <dgm:spPr/>
      <dgm:t>
        <a:bodyPr/>
        <a:lstStyle/>
        <a:p>
          <a:endParaRPr lang="en-US"/>
        </a:p>
      </dgm:t>
    </dgm:pt>
    <dgm:pt modelId="{937F204A-4B09-4770-A17E-19A5CCA899C2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МУП</a:t>
          </a:r>
          <a:endParaRPr lang="en-US" b="1" dirty="0">
            <a:solidFill>
              <a:schemeClr val="tx1"/>
            </a:solidFill>
          </a:endParaRPr>
        </a:p>
      </dgm:t>
    </dgm:pt>
    <dgm:pt modelId="{67FD6A80-0D07-44C1-80A2-5EA144E0518E}" type="parTrans" cxnId="{04216922-F0C0-4BC0-B3A8-B5C843C02952}">
      <dgm:prSet/>
      <dgm:spPr/>
      <dgm:t>
        <a:bodyPr/>
        <a:lstStyle/>
        <a:p>
          <a:endParaRPr lang="en-US"/>
        </a:p>
      </dgm:t>
    </dgm:pt>
    <dgm:pt modelId="{3FED488C-905C-498B-9B23-7632D910D076}" type="sibTrans" cxnId="{04216922-F0C0-4BC0-B3A8-B5C843C02952}">
      <dgm:prSet/>
      <dgm:spPr/>
      <dgm:t>
        <a:bodyPr/>
        <a:lstStyle/>
        <a:p>
          <a:endParaRPr lang="en-US"/>
        </a:p>
      </dgm:t>
    </dgm:pt>
    <dgm:pt modelId="{1B1D6F98-B537-4B4F-9E17-B30BCAD7C83D}">
      <dgm:prSet phldrT="[Text]"/>
      <dgm:spPr/>
      <dgm:t>
        <a:bodyPr/>
        <a:lstStyle/>
        <a:p>
          <a:r>
            <a:rPr lang="sr-Cyrl-RS" b="1" dirty="0" smtClean="0">
              <a:solidFill>
                <a:schemeClr val="tx1"/>
              </a:solidFill>
            </a:rPr>
            <a:t>РФЗО</a:t>
          </a:r>
          <a:endParaRPr lang="en-US" b="1" dirty="0">
            <a:solidFill>
              <a:schemeClr val="tx1"/>
            </a:solidFill>
          </a:endParaRPr>
        </a:p>
      </dgm:t>
    </dgm:pt>
    <dgm:pt modelId="{1FCD7553-B800-4D61-9AA0-62672B426F54}" type="parTrans" cxnId="{40CDA83A-8DD5-4677-BD6B-188670960D6C}">
      <dgm:prSet/>
      <dgm:spPr/>
      <dgm:t>
        <a:bodyPr/>
        <a:lstStyle/>
        <a:p>
          <a:endParaRPr lang="en-US"/>
        </a:p>
      </dgm:t>
    </dgm:pt>
    <dgm:pt modelId="{E93A8F3C-94BA-4B1D-BEED-1375DDED7570}" type="sibTrans" cxnId="{40CDA83A-8DD5-4677-BD6B-188670960D6C}">
      <dgm:prSet/>
      <dgm:spPr/>
      <dgm:t>
        <a:bodyPr/>
        <a:lstStyle/>
        <a:p>
          <a:endParaRPr lang="en-US"/>
        </a:p>
      </dgm:t>
    </dgm:pt>
    <dgm:pt modelId="{85034C56-409F-4F15-9148-34574AE0E6D0}" type="pres">
      <dgm:prSet presAssocID="{AA5A6948-0678-488B-A03C-1FF00AB92F6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ECCE6A-3FAA-47F6-BADE-9B280EAEF5D8}" type="pres">
      <dgm:prSet presAssocID="{AA5A6948-0678-488B-A03C-1FF00AB92F65}" presName="cycle" presStyleCnt="0"/>
      <dgm:spPr/>
    </dgm:pt>
    <dgm:pt modelId="{DF203607-923F-4588-AE25-66BF69790388}" type="pres">
      <dgm:prSet presAssocID="{AA5A6948-0678-488B-A03C-1FF00AB92F65}" presName="centerShape" presStyleCnt="0"/>
      <dgm:spPr/>
    </dgm:pt>
    <dgm:pt modelId="{E83F0DA9-F089-4F7C-B996-5333282BAC05}" type="pres">
      <dgm:prSet presAssocID="{AA5A6948-0678-488B-A03C-1FF00AB92F65}" presName="connSite" presStyleLbl="node1" presStyleIdx="0" presStyleCnt="4"/>
      <dgm:spPr/>
    </dgm:pt>
    <dgm:pt modelId="{25C2D835-92D5-46DE-BC55-3FE19D1063C9}" type="pres">
      <dgm:prSet presAssocID="{AA5A6948-0678-488B-A03C-1FF00AB92F65}" presName="visible" presStyleLbl="node1" presStyleIdx="0" presStyleCnt="4" custScaleX="117322"/>
      <dgm:spPr/>
    </dgm:pt>
    <dgm:pt modelId="{B78FFF56-503A-49E8-91F1-509D3B0F1C1E}" type="pres">
      <dgm:prSet presAssocID="{7B4592BD-5A9E-42B6-8C7E-B8CE2937C02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439241D5-FD7A-4DEE-A218-81DCECCC071F}" type="pres">
      <dgm:prSet presAssocID="{22D5AAF9-16FD-4576-A2A3-EF33FAFEF6B2}" presName="node" presStyleCnt="0"/>
      <dgm:spPr/>
    </dgm:pt>
    <dgm:pt modelId="{DC4FA3CE-C988-4C1B-BC90-D5F969B30AFD}" type="pres">
      <dgm:prSet presAssocID="{22D5AAF9-16FD-4576-A2A3-EF33FAFEF6B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32CFE-A3AA-4057-BC4F-506E115CBDB5}" type="pres">
      <dgm:prSet presAssocID="{22D5AAF9-16FD-4576-A2A3-EF33FAFEF6B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A6E20-F8DD-4229-BD29-07A8E769DA76}" type="pres">
      <dgm:prSet presAssocID="{67FD6A80-0D07-44C1-80A2-5EA144E0518E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AFE6191-8614-4939-AA2D-2FB72BF70EEC}" type="pres">
      <dgm:prSet presAssocID="{937F204A-4B09-4770-A17E-19A5CCA899C2}" presName="node" presStyleCnt="0"/>
      <dgm:spPr/>
    </dgm:pt>
    <dgm:pt modelId="{76576AB6-7C28-44D5-86B1-4EECA2836E38}" type="pres">
      <dgm:prSet presAssocID="{937F204A-4B09-4770-A17E-19A5CCA899C2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63C07-D3D5-42E4-B760-13474FB457EB}" type="pres">
      <dgm:prSet presAssocID="{937F204A-4B09-4770-A17E-19A5CCA899C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F1035-0F8C-4EFC-A883-91AEC6A37CEC}" type="pres">
      <dgm:prSet presAssocID="{1FCD7553-B800-4D61-9AA0-62672B426F54}" presName="Name25" presStyleLbl="parChTrans1D1" presStyleIdx="2" presStyleCnt="3"/>
      <dgm:spPr/>
      <dgm:t>
        <a:bodyPr/>
        <a:lstStyle/>
        <a:p>
          <a:endParaRPr lang="en-US"/>
        </a:p>
      </dgm:t>
    </dgm:pt>
    <dgm:pt modelId="{D8FA181F-77C7-4CFB-BD4D-FA6ADF0462C0}" type="pres">
      <dgm:prSet presAssocID="{1B1D6F98-B537-4B4F-9E17-B30BCAD7C83D}" presName="node" presStyleCnt="0"/>
      <dgm:spPr/>
    </dgm:pt>
    <dgm:pt modelId="{667D3469-7C5D-43AE-B521-8B59E71B89A1}" type="pres">
      <dgm:prSet presAssocID="{1B1D6F98-B537-4B4F-9E17-B30BCAD7C83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E1921-6406-458A-80E8-58DE7CB55439}" type="pres">
      <dgm:prSet presAssocID="{1B1D6F98-B537-4B4F-9E17-B30BCAD7C83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B7A6BD-0797-4AEF-B57B-9FE0C3C8EBE8}" type="presOf" srcId="{1B1D6F98-B537-4B4F-9E17-B30BCAD7C83D}" destId="{667D3469-7C5D-43AE-B521-8B59E71B89A1}" srcOrd="0" destOrd="0" presId="urn:microsoft.com/office/officeart/2005/8/layout/radial2"/>
    <dgm:cxn modelId="{04216922-F0C0-4BC0-B3A8-B5C843C02952}" srcId="{AA5A6948-0678-488B-A03C-1FF00AB92F65}" destId="{937F204A-4B09-4770-A17E-19A5CCA899C2}" srcOrd="1" destOrd="0" parTransId="{67FD6A80-0D07-44C1-80A2-5EA144E0518E}" sibTransId="{3FED488C-905C-498B-9B23-7632D910D076}"/>
    <dgm:cxn modelId="{17DD5BB9-039D-409B-A0C2-AD4EC3590FFB}" type="presOf" srcId="{1FCD7553-B800-4D61-9AA0-62672B426F54}" destId="{619F1035-0F8C-4EFC-A883-91AEC6A37CEC}" srcOrd="0" destOrd="0" presId="urn:microsoft.com/office/officeart/2005/8/layout/radial2"/>
    <dgm:cxn modelId="{1C8EEE3F-F3FA-4582-BD6A-FAE39BB84241}" type="presOf" srcId="{937F204A-4B09-4770-A17E-19A5CCA899C2}" destId="{76576AB6-7C28-44D5-86B1-4EECA2836E38}" srcOrd="0" destOrd="0" presId="urn:microsoft.com/office/officeart/2005/8/layout/radial2"/>
    <dgm:cxn modelId="{263CD4F9-EE40-4159-A11F-ADA6FC88869D}" type="presOf" srcId="{AA5A6948-0678-488B-A03C-1FF00AB92F65}" destId="{85034C56-409F-4F15-9148-34574AE0E6D0}" srcOrd="0" destOrd="0" presId="urn:microsoft.com/office/officeart/2005/8/layout/radial2"/>
    <dgm:cxn modelId="{9D4E398C-5F57-4EE3-83F0-A2EF8C989CD9}" srcId="{AA5A6948-0678-488B-A03C-1FF00AB92F65}" destId="{22D5AAF9-16FD-4576-A2A3-EF33FAFEF6B2}" srcOrd="0" destOrd="0" parTransId="{7B4592BD-5A9E-42B6-8C7E-B8CE2937C027}" sibTransId="{B358880F-A6E5-4ADE-8452-821F18101A9F}"/>
    <dgm:cxn modelId="{3CB9C272-32A5-459C-B10E-B40ECB1C8C48}" type="presOf" srcId="{22D5AAF9-16FD-4576-A2A3-EF33FAFEF6B2}" destId="{DC4FA3CE-C988-4C1B-BC90-D5F969B30AFD}" srcOrd="0" destOrd="0" presId="urn:microsoft.com/office/officeart/2005/8/layout/radial2"/>
    <dgm:cxn modelId="{40CDA83A-8DD5-4677-BD6B-188670960D6C}" srcId="{AA5A6948-0678-488B-A03C-1FF00AB92F65}" destId="{1B1D6F98-B537-4B4F-9E17-B30BCAD7C83D}" srcOrd="2" destOrd="0" parTransId="{1FCD7553-B800-4D61-9AA0-62672B426F54}" sibTransId="{E93A8F3C-94BA-4B1D-BEED-1375DDED7570}"/>
    <dgm:cxn modelId="{5DD7E851-AA55-4ADF-BED4-43973A6A36C7}" type="presOf" srcId="{7B4592BD-5A9E-42B6-8C7E-B8CE2937C027}" destId="{B78FFF56-503A-49E8-91F1-509D3B0F1C1E}" srcOrd="0" destOrd="0" presId="urn:microsoft.com/office/officeart/2005/8/layout/radial2"/>
    <dgm:cxn modelId="{12A47CFB-86DB-44A5-A622-85EBB653A8C0}" type="presOf" srcId="{67FD6A80-0D07-44C1-80A2-5EA144E0518E}" destId="{799A6E20-F8DD-4229-BD29-07A8E769DA76}" srcOrd="0" destOrd="0" presId="urn:microsoft.com/office/officeart/2005/8/layout/radial2"/>
    <dgm:cxn modelId="{44BC5A3D-CCF3-4498-9E87-CA0F0740F76F}" type="presParOf" srcId="{85034C56-409F-4F15-9148-34574AE0E6D0}" destId="{81ECCE6A-3FAA-47F6-BADE-9B280EAEF5D8}" srcOrd="0" destOrd="0" presId="urn:microsoft.com/office/officeart/2005/8/layout/radial2"/>
    <dgm:cxn modelId="{63646B51-09AE-4F2D-B664-58A013BECC70}" type="presParOf" srcId="{81ECCE6A-3FAA-47F6-BADE-9B280EAEF5D8}" destId="{DF203607-923F-4588-AE25-66BF69790388}" srcOrd="0" destOrd="0" presId="urn:microsoft.com/office/officeart/2005/8/layout/radial2"/>
    <dgm:cxn modelId="{7B8E3CB1-22D3-4B40-A295-C54A43CC8B88}" type="presParOf" srcId="{DF203607-923F-4588-AE25-66BF69790388}" destId="{E83F0DA9-F089-4F7C-B996-5333282BAC05}" srcOrd="0" destOrd="0" presId="urn:microsoft.com/office/officeart/2005/8/layout/radial2"/>
    <dgm:cxn modelId="{AC6CF24F-2A61-4AED-8B38-B2C86E2ACF14}" type="presParOf" srcId="{DF203607-923F-4588-AE25-66BF69790388}" destId="{25C2D835-92D5-46DE-BC55-3FE19D1063C9}" srcOrd="1" destOrd="0" presId="urn:microsoft.com/office/officeart/2005/8/layout/radial2"/>
    <dgm:cxn modelId="{4DCB4E8C-BEB7-41B3-A6CD-C8A3DE56AAF4}" type="presParOf" srcId="{81ECCE6A-3FAA-47F6-BADE-9B280EAEF5D8}" destId="{B78FFF56-503A-49E8-91F1-509D3B0F1C1E}" srcOrd="1" destOrd="0" presId="urn:microsoft.com/office/officeart/2005/8/layout/radial2"/>
    <dgm:cxn modelId="{EE771006-7C4F-4D4C-B3C0-9B9EFB8E3518}" type="presParOf" srcId="{81ECCE6A-3FAA-47F6-BADE-9B280EAEF5D8}" destId="{439241D5-FD7A-4DEE-A218-81DCECCC071F}" srcOrd="2" destOrd="0" presId="urn:microsoft.com/office/officeart/2005/8/layout/radial2"/>
    <dgm:cxn modelId="{A5F3EEF4-9904-4CFF-93AD-8BC60AD3CE88}" type="presParOf" srcId="{439241D5-FD7A-4DEE-A218-81DCECCC071F}" destId="{DC4FA3CE-C988-4C1B-BC90-D5F969B30AFD}" srcOrd="0" destOrd="0" presId="urn:microsoft.com/office/officeart/2005/8/layout/radial2"/>
    <dgm:cxn modelId="{5E088CCF-DB44-4033-BACD-F43A4D86AD41}" type="presParOf" srcId="{439241D5-FD7A-4DEE-A218-81DCECCC071F}" destId="{7D532CFE-A3AA-4057-BC4F-506E115CBDB5}" srcOrd="1" destOrd="0" presId="urn:microsoft.com/office/officeart/2005/8/layout/radial2"/>
    <dgm:cxn modelId="{25751AEC-9A90-4DAF-82AB-E1101822D205}" type="presParOf" srcId="{81ECCE6A-3FAA-47F6-BADE-9B280EAEF5D8}" destId="{799A6E20-F8DD-4229-BD29-07A8E769DA76}" srcOrd="3" destOrd="0" presId="urn:microsoft.com/office/officeart/2005/8/layout/radial2"/>
    <dgm:cxn modelId="{9262C951-BF85-4210-88EC-E2EB4C094BAC}" type="presParOf" srcId="{81ECCE6A-3FAA-47F6-BADE-9B280EAEF5D8}" destId="{EAFE6191-8614-4939-AA2D-2FB72BF70EEC}" srcOrd="4" destOrd="0" presId="urn:microsoft.com/office/officeart/2005/8/layout/radial2"/>
    <dgm:cxn modelId="{0EC8B183-E88F-479B-B78B-ECECA792E56C}" type="presParOf" srcId="{EAFE6191-8614-4939-AA2D-2FB72BF70EEC}" destId="{76576AB6-7C28-44D5-86B1-4EECA2836E38}" srcOrd="0" destOrd="0" presId="urn:microsoft.com/office/officeart/2005/8/layout/radial2"/>
    <dgm:cxn modelId="{B49526A4-3354-4630-9134-68189B9E0B54}" type="presParOf" srcId="{EAFE6191-8614-4939-AA2D-2FB72BF70EEC}" destId="{36F63C07-D3D5-42E4-B760-13474FB457EB}" srcOrd="1" destOrd="0" presId="urn:microsoft.com/office/officeart/2005/8/layout/radial2"/>
    <dgm:cxn modelId="{D0DC5B38-A638-4D77-B4C6-8A308237931C}" type="presParOf" srcId="{81ECCE6A-3FAA-47F6-BADE-9B280EAEF5D8}" destId="{619F1035-0F8C-4EFC-A883-91AEC6A37CEC}" srcOrd="5" destOrd="0" presId="urn:microsoft.com/office/officeart/2005/8/layout/radial2"/>
    <dgm:cxn modelId="{6B1E6AAE-55EB-4445-859C-3B2A1A7BFF49}" type="presParOf" srcId="{81ECCE6A-3FAA-47F6-BADE-9B280EAEF5D8}" destId="{D8FA181F-77C7-4CFB-BD4D-FA6ADF0462C0}" srcOrd="6" destOrd="0" presId="urn:microsoft.com/office/officeart/2005/8/layout/radial2"/>
    <dgm:cxn modelId="{F4A85534-A9EA-4BE7-A436-65AC47D0706F}" type="presParOf" srcId="{D8FA181F-77C7-4CFB-BD4D-FA6ADF0462C0}" destId="{667D3469-7C5D-43AE-B521-8B59E71B89A1}" srcOrd="0" destOrd="0" presId="urn:microsoft.com/office/officeart/2005/8/layout/radial2"/>
    <dgm:cxn modelId="{C99E372A-4D6B-4154-9D5C-8BD7B5A8F75A}" type="presParOf" srcId="{D8FA181F-77C7-4CFB-BD4D-FA6ADF0462C0}" destId="{3A4E1921-6406-458A-80E8-58DE7CB5543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385F9-083C-4EB5-9F8F-B20060E92582}" type="doc">
      <dgm:prSet loTypeId="urn:microsoft.com/office/officeart/2005/8/layout/cycle8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6E17DC-D013-4C52-B3EB-3BC59F1023B2}">
      <dgm:prSet phldrT="[Text]" custT="1"/>
      <dgm:spPr/>
      <dgm:t>
        <a:bodyPr/>
        <a:lstStyle/>
        <a:p>
          <a:r>
            <a:rPr lang="sr-Cyrl-RS" sz="1600" b="1" dirty="0" smtClean="0">
              <a:solidFill>
                <a:schemeClr val="tx1"/>
              </a:solidFill>
            </a:rPr>
            <a:t>1. Анализа процеса и процена административног терета</a:t>
          </a:r>
          <a:endParaRPr lang="en-US" sz="1600" b="1" dirty="0">
            <a:solidFill>
              <a:schemeClr val="tx1"/>
            </a:solidFill>
          </a:endParaRPr>
        </a:p>
      </dgm:t>
    </dgm:pt>
    <dgm:pt modelId="{4F9B5939-9F82-4861-816D-131D9C4848DF}" type="parTrans" cxnId="{342B558C-2D6C-4723-BDAB-1F204444D818}">
      <dgm:prSet/>
      <dgm:spPr/>
      <dgm:t>
        <a:bodyPr/>
        <a:lstStyle/>
        <a:p>
          <a:endParaRPr lang="en-US"/>
        </a:p>
      </dgm:t>
    </dgm:pt>
    <dgm:pt modelId="{96A65518-A8F3-4210-AC8F-390B160B3702}" type="sibTrans" cxnId="{342B558C-2D6C-4723-BDAB-1F204444D818}">
      <dgm:prSet/>
      <dgm:spPr/>
      <dgm:t>
        <a:bodyPr/>
        <a:lstStyle/>
        <a:p>
          <a:endParaRPr lang="en-US"/>
        </a:p>
      </dgm:t>
    </dgm:pt>
    <dgm:pt modelId="{1A9F5926-4BB4-41B3-BB01-D4BDD712548E}">
      <dgm:prSet phldrT="[Text]" custT="1"/>
      <dgm:spPr/>
      <dgm:t>
        <a:bodyPr/>
        <a:lstStyle/>
        <a:p>
          <a:r>
            <a:rPr lang="sr-Cyrl-RS" sz="1600" b="1" dirty="0" smtClean="0">
              <a:solidFill>
                <a:schemeClr val="tx1"/>
              </a:solidFill>
            </a:rPr>
            <a:t>2. Нови дизајн процеса</a:t>
          </a:r>
          <a:endParaRPr lang="en-US" sz="1600" b="1" dirty="0">
            <a:solidFill>
              <a:schemeClr val="tx1"/>
            </a:solidFill>
          </a:endParaRPr>
        </a:p>
      </dgm:t>
    </dgm:pt>
    <dgm:pt modelId="{5C67355B-9A9E-49F3-956B-B0EA1E1AA2C8}" type="parTrans" cxnId="{CE2557FF-EBCE-45E8-94C7-B73647CA9497}">
      <dgm:prSet/>
      <dgm:spPr/>
      <dgm:t>
        <a:bodyPr/>
        <a:lstStyle/>
        <a:p>
          <a:endParaRPr lang="en-US"/>
        </a:p>
      </dgm:t>
    </dgm:pt>
    <dgm:pt modelId="{145DAAB6-9D29-4420-B545-49CFA2ED071F}" type="sibTrans" cxnId="{CE2557FF-EBCE-45E8-94C7-B73647CA9497}">
      <dgm:prSet/>
      <dgm:spPr/>
      <dgm:t>
        <a:bodyPr/>
        <a:lstStyle/>
        <a:p>
          <a:endParaRPr lang="en-US"/>
        </a:p>
      </dgm:t>
    </dgm:pt>
    <dgm:pt modelId="{94B75158-B559-4299-B79D-0DF26C1DE632}">
      <dgm:prSet phldrT="[Text]" custT="1"/>
      <dgm:spPr/>
      <dgm:t>
        <a:bodyPr/>
        <a:lstStyle/>
        <a:p>
          <a:r>
            <a:rPr lang="sr-Cyrl-RS" sz="1600" b="1" dirty="0" smtClean="0">
              <a:solidFill>
                <a:schemeClr val="tx1"/>
              </a:solidFill>
            </a:rPr>
            <a:t>3. Измене и допуне прописа</a:t>
          </a:r>
          <a:endParaRPr lang="en-US" sz="1600" b="1" dirty="0">
            <a:solidFill>
              <a:schemeClr val="tx1"/>
            </a:solidFill>
          </a:endParaRPr>
        </a:p>
      </dgm:t>
    </dgm:pt>
    <dgm:pt modelId="{2289402B-5EB7-4EC9-ACA5-DBA85DB71744}" type="parTrans" cxnId="{A9E7A016-BC86-4CD8-9051-CCB55E9ED906}">
      <dgm:prSet/>
      <dgm:spPr/>
      <dgm:t>
        <a:bodyPr/>
        <a:lstStyle/>
        <a:p>
          <a:endParaRPr lang="en-US"/>
        </a:p>
      </dgm:t>
    </dgm:pt>
    <dgm:pt modelId="{D6E3A08A-E740-4E98-B602-409A25AAA5B0}" type="sibTrans" cxnId="{A9E7A016-BC86-4CD8-9051-CCB55E9ED906}">
      <dgm:prSet/>
      <dgm:spPr/>
      <dgm:t>
        <a:bodyPr/>
        <a:lstStyle/>
        <a:p>
          <a:endParaRPr lang="en-US"/>
        </a:p>
      </dgm:t>
    </dgm:pt>
    <dgm:pt modelId="{379DDEDF-1605-411E-8C4F-877A1F45E423}">
      <dgm:prSet phldrT="[Text]" custT="1"/>
      <dgm:spPr/>
      <dgm:t>
        <a:bodyPr/>
        <a:lstStyle/>
        <a:p>
          <a:r>
            <a:rPr lang="sr-Cyrl-RS" sz="1600" b="1" dirty="0" smtClean="0">
              <a:solidFill>
                <a:schemeClr val="tx1"/>
              </a:solidFill>
            </a:rPr>
            <a:t>4. Организација ИТ решења</a:t>
          </a:r>
          <a:endParaRPr lang="en-US" sz="1600" b="1" dirty="0">
            <a:solidFill>
              <a:schemeClr val="tx1"/>
            </a:solidFill>
          </a:endParaRPr>
        </a:p>
      </dgm:t>
    </dgm:pt>
    <dgm:pt modelId="{11218748-8E34-4869-926A-8C198C7B59E2}" type="parTrans" cxnId="{6BAB59A0-1373-40A5-A083-7C2E2DA8F4EF}">
      <dgm:prSet/>
      <dgm:spPr/>
      <dgm:t>
        <a:bodyPr/>
        <a:lstStyle/>
        <a:p>
          <a:endParaRPr lang="en-US"/>
        </a:p>
      </dgm:t>
    </dgm:pt>
    <dgm:pt modelId="{818E5D3E-B3FD-4B49-B9FD-6B82E6DF837E}" type="sibTrans" cxnId="{6BAB59A0-1373-40A5-A083-7C2E2DA8F4EF}">
      <dgm:prSet/>
      <dgm:spPr/>
      <dgm:t>
        <a:bodyPr/>
        <a:lstStyle/>
        <a:p>
          <a:endParaRPr lang="en-US"/>
        </a:p>
      </dgm:t>
    </dgm:pt>
    <dgm:pt modelId="{CEA18B17-73E9-4062-B9A0-696CF394BA90}">
      <dgm:prSet phldrT="[Text]" custT="1"/>
      <dgm:spPr/>
      <dgm:t>
        <a:bodyPr/>
        <a:lstStyle/>
        <a:p>
          <a:r>
            <a:rPr lang="sr-Cyrl-RS" sz="1600" b="1" dirty="0" smtClean="0">
              <a:solidFill>
                <a:schemeClr val="tx1"/>
              </a:solidFill>
            </a:rPr>
            <a:t>6. Контрола и побољшања</a:t>
          </a:r>
          <a:endParaRPr lang="en-US" sz="1600" b="1" dirty="0">
            <a:solidFill>
              <a:schemeClr val="tx1"/>
            </a:solidFill>
          </a:endParaRPr>
        </a:p>
      </dgm:t>
    </dgm:pt>
    <dgm:pt modelId="{F3505EEB-7BF2-495D-9879-FAAA8ADE9730}" type="parTrans" cxnId="{DE44B613-C6CF-4011-9AE0-62AA76FACEF4}">
      <dgm:prSet/>
      <dgm:spPr/>
      <dgm:t>
        <a:bodyPr/>
        <a:lstStyle/>
        <a:p>
          <a:endParaRPr lang="en-US"/>
        </a:p>
      </dgm:t>
    </dgm:pt>
    <dgm:pt modelId="{FBBDACD4-31A3-4086-B396-D9B47CEC2C7B}" type="sibTrans" cxnId="{DE44B613-C6CF-4011-9AE0-62AA76FACEF4}">
      <dgm:prSet/>
      <dgm:spPr/>
      <dgm:t>
        <a:bodyPr/>
        <a:lstStyle/>
        <a:p>
          <a:endParaRPr lang="en-US"/>
        </a:p>
      </dgm:t>
    </dgm:pt>
    <dgm:pt modelId="{64FF7A99-AB27-4C14-A86C-4916CAE58285}">
      <dgm:prSet phldrT="[Text]" custT="1"/>
      <dgm:spPr/>
      <dgm:t>
        <a:bodyPr/>
        <a:lstStyle/>
        <a:p>
          <a:r>
            <a:rPr lang="sr-Cyrl-RS" sz="1600" b="1" dirty="0" smtClean="0">
              <a:solidFill>
                <a:schemeClr val="tx1"/>
              </a:solidFill>
            </a:rPr>
            <a:t>5. Обука, примена </a:t>
          </a:r>
          <a:endParaRPr lang="en-US" sz="1600" b="1" dirty="0">
            <a:solidFill>
              <a:schemeClr val="tx1"/>
            </a:solidFill>
          </a:endParaRPr>
        </a:p>
      </dgm:t>
    </dgm:pt>
    <dgm:pt modelId="{2670C031-3B10-4D8D-926E-8A91FF9DEA71}" type="sibTrans" cxnId="{CD2C526C-81B7-48A4-8094-FA3A390FE20F}">
      <dgm:prSet/>
      <dgm:spPr/>
      <dgm:t>
        <a:bodyPr/>
        <a:lstStyle/>
        <a:p>
          <a:endParaRPr lang="en-US"/>
        </a:p>
      </dgm:t>
    </dgm:pt>
    <dgm:pt modelId="{6AAEC421-450F-4450-946C-71104DD789EB}" type="parTrans" cxnId="{CD2C526C-81B7-48A4-8094-FA3A390FE20F}">
      <dgm:prSet/>
      <dgm:spPr/>
      <dgm:t>
        <a:bodyPr/>
        <a:lstStyle/>
        <a:p>
          <a:endParaRPr lang="en-US"/>
        </a:p>
      </dgm:t>
    </dgm:pt>
    <dgm:pt modelId="{C0DF0ABB-ADB7-4CF2-99FF-4643AC9884F3}" type="pres">
      <dgm:prSet presAssocID="{2A2385F9-083C-4EB5-9F8F-B20060E9258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B68A75-3B75-4A0F-A9C4-2F5E15109C6A}" type="pres">
      <dgm:prSet presAssocID="{2A2385F9-083C-4EB5-9F8F-B20060E92582}" presName="wedge1" presStyleLbl="node1" presStyleIdx="0" presStyleCnt="6" custScaleX="155801"/>
      <dgm:spPr/>
      <dgm:t>
        <a:bodyPr/>
        <a:lstStyle/>
        <a:p>
          <a:endParaRPr lang="en-US"/>
        </a:p>
      </dgm:t>
    </dgm:pt>
    <dgm:pt modelId="{EA301F73-4ACD-4BAB-88F0-0FBE3C872DDD}" type="pres">
      <dgm:prSet presAssocID="{2A2385F9-083C-4EB5-9F8F-B20060E92582}" presName="dummy1a" presStyleCnt="0"/>
      <dgm:spPr/>
    </dgm:pt>
    <dgm:pt modelId="{187DAD9E-0953-450E-9E4B-FD4D73784FBE}" type="pres">
      <dgm:prSet presAssocID="{2A2385F9-083C-4EB5-9F8F-B20060E92582}" presName="dummy1b" presStyleCnt="0"/>
      <dgm:spPr/>
    </dgm:pt>
    <dgm:pt modelId="{400ACAB8-60AC-447D-9F95-42FED73E500C}" type="pres">
      <dgm:prSet presAssocID="{2A2385F9-083C-4EB5-9F8F-B20060E92582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42A3-C5CE-44FF-98AB-31761D977F14}" type="pres">
      <dgm:prSet presAssocID="{2A2385F9-083C-4EB5-9F8F-B20060E92582}" presName="wedge2" presStyleLbl="node1" presStyleIdx="1" presStyleCnt="6" custScaleX="155801"/>
      <dgm:spPr/>
      <dgm:t>
        <a:bodyPr/>
        <a:lstStyle/>
        <a:p>
          <a:endParaRPr lang="en-US"/>
        </a:p>
      </dgm:t>
    </dgm:pt>
    <dgm:pt modelId="{63D51B6C-C219-4746-8DA6-3B40251DDC4E}" type="pres">
      <dgm:prSet presAssocID="{2A2385F9-083C-4EB5-9F8F-B20060E92582}" presName="dummy2a" presStyleCnt="0"/>
      <dgm:spPr/>
    </dgm:pt>
    <dgm:pt modelId="{412E5B6B-4553-4A16-B529-CC52F5D76C3C}" type="pres">
      <dgm:prSet presAssocID="{2A2385F9-083C-4EB5-9F8F-B20060E92582}" presName="dummy2b" presStyleCnt="0"/>
      <dgm:spPr/>
    </dgm:pt>
    <dgm:pt modelId="{1B41EE60-F2A9-4A46-9F97-1B0A1DD2E5A8}" type="pres">
      <dgm:prSet presAssocID="{2A2385F9-083C-4EB5-9F8F-B20060E92582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4307C2-4850-4850-B252-FC0FA719FCFF}" type="pres">
      <dgm:prSet presAssocID="{2A2385F9-083C-4EB5-9F8F-B20060E92582}" presName="wedge3" presStyleLbl="node1" presStyleIdx="2" presStyleCnt="6" custScaleX="155801"/>
      <dgm:spPr/>
      <dgm:t>
        <a:bodyPr/>
        <a:lstStyle/>
        <a:p>
          <a:endParaRPr lang="en-US"/>
        </a:p>
      </dgm:t>
    </dgm:pt>
    <dgm:pt modelId="{A87CAEB9-B8B3-4041-8B3D-DDD09772BF42}" type="pres">
      <dgm:prSet presAssocID="{2A2385F9-083C-4EB5-9F8F-B20060E92582}" presName="dummy3a" presStyleCnt="0"/>
      <dgm:spPr/>
    </dgm:pt>
    <dgm:pt modelId="{4E6EA3DF-9D57-487A-813C-D7A716DC8F4A}" type="pres">
      <dgm:prSet presAssocID="{2A2385F9-083C-4EB5-9F8F-B20060E92582}" presName="dummy3b" presStyleCnt="0"/>
      <dgm:spPr/>
    </dgm:pt>
    <dgm:pt modelId="{635098EC-DEB2-49D0-9FA9-AFA8C2D9CE72}" type="pres">
      <dgm:prSet presAssocID="{2A2385F9-083C-4EB5-9F8F-B20060E92582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2A9C2-8438-4FAE-91B5-383418F07ABB}" type="pres">
      <dgm:prSet presAssocID="{2A2385F9-083C-4EB5-9F8F-B20060E92582}" presName="wedge4" presStyleLbl="node1" presStyleIdx="3" presStyleCnt="6" custScaleX="155801"/>
      <dgm:spPr/>
      <dgm:t>
        <a:bodyPr/>
        <a:lstStyle/>
        <a:p>
          <a:endParaRPr lang="en-US"/>
        </a:p>
      </dgm:t>
    </dgm:pt>
    <dgm:pt modelId="{CE23AE8B-BE5F-4E2C-B369-9356C7A91674}" type="pres">
      <dgm:prSet presAssocID="{2A2385F9-083C-4EB5-9F8F-B20060E92582}" presName="dummy4a" presStyleCnt="0"/>
      <dgm:spPr/>
    </dgm:pt>
    <dgm:pt modelId="{BCDC0D6E-B69A-443B-BF2D-AA4E2641A46F}" type="pres">
      <dgm:prSet presAssocID="{2A2385F9-083C-4EB5-9F8F-B20060E92582}" presName="dummy4b" presStyleCnt="0"/>
      <dgm:spPr/>
    </dgm:pt>
    <dgm:pt modelId="{C2378A4C-B93E-4ED6-BCE4-5CF543B21EDD}" type="pres">
      <dgm:prSet presAssocID="{2A2385F9-083C-4EB5-9F8F-B20060E92582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E8AC6-5EAD-4704-8990-9182410E9A46}" type="pres">
      <dgm:prSet presAssocID="{2A2385F9-083C-4EB5-9F8F-B20060E92582}" presName="wedge5" presStyleLbl="node1" presStyleIdx="4" presStyleCnt="6" custScaleX="155801"/>
      <dgm:spPr/>
      <dgm:t>
        <a:bodyPr/>
        <a:lstStyle/>
        <a:p>
          <a:endParaRPr lang="en-US"/>
        </a:p>
      </dgm:t>
    </dgm:pt>
    <dgm:pt modelId="{E9157AE9-0C22-478E-ADAA-AB45CD133CD8}" type="pres">
      <dgm:prSet presAssocID="{2A2385F9-083C-4EB5-9F8F-B20060E92582}" presName="dummy5a" presStyleCnt="0"/>
      <dgm:spPr/>
    </dgm:pt>
    <dgm:pt modelId="{7D81BE69-77C0-4B92-819C-589D3B22E628}" type="pres">
      <dgm:prSet presAssocID="{2A2385F9-083C-4EB5-9F8F-B20060E92582}" presName="dummy5b" presStyleCnt="0"/>
      <dgm:spPr/>
    </dgm:pt>
    <dgm:pt modelId="{3BF4F7DA-18F0-45F5-8FA1-E9AA0C709CB9}" type="pres">
      <dgm:prSet presAssocID="{2A2385F9-083C-4EB5-9F8F-B20060E92582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9BF6AB-47E2-4E47-AFBC-16A5D74DA22E}" type="pres">
      <dgm:prSet presAssocID="{2A2385F9-083C-4EB5-9F8F-B20060E92582}" presName="wedge6" presStyleLbl="node1" presStyleIdx="5" presStyleCnt="6" custScaleX="155801"/>
      <dgm:spPr/>
      <dgm:t>
        <a:bodyPr/>
        <a:lstStyle/>
        <a:p>
          <a:endParaRPr lang="en-US"/>
        </a:p>
      </dgm:t>
    </dgm:pt>
    <dgm:pt modelId="{9D8E6F2E-CE0F-4FEF-9A20-B038D69C575C}" type="pres">
      <dgm:prSet presAssocID="{2A2385F9-083C-4EB5-9F8F-B20060E92582}" presName="dummy6a" presStyleCnt="0"/>
      <dgm:spPr/>
    </dgm:pt>
    <dgm:pt modelId="{E4D743D2-118D-404B-BF09-48DC801E4A43}" type="pres">
      <dgm:prSet presAssocID="{2A2385F9-083C-4EB5-9F8F-B20060E92582}" presName="dummy6b" presStyleCnt="0"/>
      <dgm:spPr/>
    </dgm:pt>
    <dgm:pt modelId="{1046E4DB-DB0F-4BE9-8E14-78221377A3B5}" type="pres">
      <dgm:prSet presAssocID="{2A2385F9-083C-4EB5-9F8F-B20060E92582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61622-D883-4679-BB48-5742522B3B81}" type="pres">
      <dgm:prSet presAssocID="{96A65518-A8F3-4210-AC8F-390B160B3702}" presName="arrowWedge1" presStyleLbl="fgSibTrans2D1" presStyleIdx="0" presStyleCnt="6" custScaleX="155801"/>
      <dgm:spPr/>
    </dgm:pt>
    <dgm:pt modelId="{6B4075E8-4ECB-49DB-9DF6-FBD9E21673F7}" type="pres">
      <dgm:prSet presAssocID="{145DAAB6-9D29-4420-B545-49CFA2ED071F}" presName="arrowWedge2" presStyleLbl="fgSibTrans2D1" presStyleIdx="1" presStyleCnt="6" custScaleX="155801"/>
      <dgm:spPr/>
    </dgm:pt>
    <dgm:pt modelId="{EE4B55AA-BCDB-4FCB-81F4-12D350AA2F66}" type="pres">
      <dgm:prSet presAssocID="{D6E3A08A-E740-4E98-B602-409A25AAA5B0}" presName="arrowWedge3" presStyleLbl="fgSibTrans2D1" presStyleIdx="2" presStyleCnt="6" custScaleX="155801"/>
      <dgm:spPr/>
    </dgm:pt>
    <dgm:pt modelId="{B9F3A999-0D75-4357-9A73-26580B33AB68}" type="pres">
      <dgm:prSet presAssocID="{818E5D3E-B3FD-4B49-B9FD-6B82E6DF837E}" presName="arrowWedge4" presStyleLbl="fgSibTrans2D1" presStyleIdx="3" presStyleCnt="6" custScaleX="155801"/>
      <dgm:spPr/>
    </dgm:pt>
    <dgm:pt modelId="{6241DB3E-8020-4E9D-BA74-F28F76B291BD}" type="pres">
      <dgm:prSet presAssocID="{2670C031-3B10-4D8D-926E-8A91FF9DEA71}" presName="arrowWedge5" presStyleLbl="fgSibTrans2D1" presStyleIdx="4" presStyleCnt="6" custScaleX="155801"/>
      <dgm:spPr/>
    </dgm:pt>
    <dgm:pt modelId="{88A52EDC-DC87-4BF4-92E4-58437B3CB251}" type="pres">
      <dgm:prSet presAssocID="{FBBDACD4-31A3-4086-B396-D9B47CEC2C7B}" presName="arrowWedge6" presStyleLbl="fgSibTrans2D1" presStyleIdx="5" presStyleCnt="6" custScaleX="155801"/>
      <dgm:spPr/>
    </dgm:pt>
  </dgm:ptLst>
  <dgm:cxnLst>
    <dgm:cxn modelId="{9B1C84E3-7E23-4B33-A1CB-B58F147D127F}" type="presOf" srcId="{CEA18B17-73E9-4062-B9A0-696CF394BA90}" destId="{2C9BF6AB-47E2-4E47-AFBC-16A5D74DA22E}" srcOrd="0" destOrd="0" presId="urn:microsoft.com/office/officeart/2005/8/layout/cycle8"/>
    <dgm:cxn modelId="{156B1B27-205B-4BC2-AB09-0B0BDE5FFB7A}" type="presOf" srcId="{379DDEDF-1605-411E-8C4F-877A1F45E423}" destId="{C2378A4C-B93E-4ED6-BCE4-5CF543B21EDD}" srcOrd="1" destOrd="0" presId="urn:microsoft.com/office/officeart/2005/8/layout/cycle8"/>
    <dgm:cxn modelId="{965F4DFE-C820-4E0E-8211-21755E349300}" type="presOf" srcId="{CEA18B17-73E9-4062-B9A0-696CF394BA90}" destId="{1046E4DB-DB0F-4BE9-8E14-78221377A3B5}" srcOrd="1" destOrd="0" presId="urn:microsoft.com/office/officeart/2005/8/layout/cycle8"/>
    <dgm:cxn modelId="{A27A7F53-6D03-444A-9C24-9C4A923FF2F5}" type="presOf" srcId="{BF6E17DC-D013-4C52-B3EB-3BC59F1023B2}" destId="{80B68A75-3B75-4A0F-A9C4-2F5E15109C6A}" srcOrd="0" destOrd="0" presId="urn:microsoft.com/office/officeart/2005/8/layout/cycle8"/>
    <dgm:cxn modelId="{50C6EA27-1164-4649-AFB6-E86FD6B9DB06}" type="presOf" srcId="{94B75158-B559-4299-B79D-0DF26C1DE632}" destId="{764307C2-4850-4850-B252-FC0FA719FCFF}" srcOrd="0" destOrd="0" presId="urn:microsoft.com/office/officeart/2005/8/layout/cycle8"/>
    <dgm:cxn modelId="{A9E7A016-BC86-4CD8-9051-CCB55E9ED906}" srcId="{2A2385F9-083C-4EB5-9F8F-B20060E92582}" destId="{94B75158-B559-4299-B79D-0DF26C1DE632}" srcOrd="2" destOrd="0" parTransId="{2289402B-5EB7-4EC9-ACA5-DBA85DB71744}" sibTransId="{D6E3A08A-E740-4E98-B602-409A25AAA5B0}"/>
    <dgm:cxn modelId="{DE44B613-C6CF-4011-9AE0-62AA76FACEF4}" srcId="{2A2385F9-083C-4EB5-9F8F-B20060E92582}" destId="{CEA18B17-73E9-4062-B9A0-696CF394BA90}" srcOrd="5" destOrd="0" parTransId="{F3505EEB-7BF2-495D-9879-FAAA8ADE9730}" sibTransId="{FBBDACD4-31A3-4086-B396-D9B47CEC2C7B}"/>
    <dgm:cxn modelId="{3B9B2047-0876-46C5-B2DD-76B7990F298C}" type="presOf" srcId="{BF6E17DC-D013-4C52-B3EB-3BC59F1023B2}" destId="{400ACAB8-60AC-447D-9F95-42FED73E500C}" srcOrd="1" destOrd="0" presId="urn:microsoft.com/office/officeart/2005/8/layout/cycle8"/>
    <dgm:cxn modelId="{A140E4D6-C5D1-4BA5-9B66-5C1041300452}" type="presOf" srcId="{64FF7A99-AB27-4C14-A86C-4916CAE58285}" destId="{39BE8AC6-5EAD-4704-8990-9182410E9A46}" srcOrd="0" destOrd="0" presId="urn:microsoft.com/office/officeart/2005/8/layout/cycle8"/>
    <dgm:cxn modelId="{342B558C-2D6C-4723-BDAB-1F204444D818}" srcId="{2A2385F9-083C-4EB5-9F8F-B20060E92582}" destId="{BF6E17DC-D013-4C52-B3EB-3BC59F1023B2}" srcOrd="0" destOrd="0" parTransId="{4F9B5939-9F82-4861-816D-131D9C4848DF}" sibTransId="{96A65518-A8F3-4210-AC8F-390B160B3702}"/>
    <dgm:cxn modelId="{D550573F-3D6C-4574-B42A-16DABC5BE666}" type="presOf" srcId="{64FF7A99-AB27-4C14-A86C-4916CAE58285}" destId="{3BF4F7DA-18F0-45F5-8FA1-E9AA0C709CB9}" srcOrd="1" destOrd="0" presId="urn:microsoft.com/office/officeart/2005/8/layout/cycle8"/>
    <dgm:cxn modelId="{EA0074A9-E9C3-44EC-9914-D85979EA1DE7}" type="presOf" srcId="{1A9F5926-4BB4-41B3-BB01-D4BDD712548E}" destId="{DF3042A3-C5CE-44FF-98AB-31761D977F14}" srcOrd="0" destOrd="0" presId="urn:microsoft.com/office/officeart/2005/8/layout/cycle8"/>
    <dgm:cxn modelId="{3BE078CE-FF3C-4500-9004-759D9704EE99}" type="presOf" srcId="{379DDEDF-1605-411E-8C4F-877A1F45E423}" destId="{8912A9C2-8438-4FAE-91B5-383418F07ABB}" srcOrd="0" destOrd="0" presId="urn:microsoft.com/office/officeart/2005/8/layout/cycle8"/>
    <dgm:cxn modelId="{CE2557FF-EBCE-45E8-94C7-B73647CA9497}" srcId="{2A2385F9-083C-4EB5-9F8F-B20060E92582}" destId="{1A9F5926-4BB4-41B3-BB01-D4BDD712548E}" srcOrd="1" destOrd="0" parTransId="{5C67355B-9A9E-49F3-956B-B0EA1E1AA2C8}" sibTransId="{145DAAB6-9D29-4420-B545-49CFA2ED071F}"/>
    <dgm:cxn modelId="{1135D3DD-F9C0-4975-A1EB-800265F8881D}" type="presOf" srcId="{2A2385F9-083C-4EB5-9F8F-B20060E92582}" destId="{C0DF0ABB-ADB7-4CF2-99FF-4643AC9884F3}" srcOrd="0" destOrd="0" presId="urn:microsoft.com/office/officeart/2005/8/layout/cycle8"/>
    <dgm:cxn modelId="{6715886E-BBC1-4846-84BF-8C6B322C778A}" type="presOf" srcId="{1A9F5926-4BB4-41B3-BB01-D4BDD712548E}" destId="{1B41EE60-F2A9-4A46-9F97-1B0A1DD2E5A8}" srcOrd="1" destOrd="0" presId="urn:microsoft.com/office/officeart/2005/8/layout/cycle8"/>
    <dgm:cxn modelId="{CD2C526C-81B7-48A4-8094-FA3A390FE20F}" srcId="{2A2385F9-083C-4EB5-9F8F-B20060E92582}" destId="{64FF7A99-AB27-4C14-A86C-4916CAE58285}" srcOrd="4" destOrd="0" parTransId="{6AAEC421-450F-4450-946C-71104DD789EB}" sibTransId="{2670C031-3B10-4D8D-926E-8A91FF9DEA71}"/>
    <dgm:cxn modelId="{6BAB59A0-1373-40A5-A083-7C2E2DA8F4EF}" srcId="{2A2385F9-083C-4EB5-9F8F-B20060E92582}" destId="{379DDEDF-1605-411E-8C4F-877A1F45E423}" srcOrd="3" destOrd="0" parTransId="{11218748-8E34-4869-926A-8C198C7B59E2}" sibTransId="{818E5D3E-B3FD-4B49-B9FD-6B82E6DF837E}"/>
    <dgm:cxn modelId="{A891F86F-31CE-48AB-BB8D-51E670C64F22}" type="presOf" srcId="{94B75158-B559-4299-B79D-0DF26C1DE632}" destId="{635098EC-DEB2-49D0-9FA9-AFA8C2D9CE72}" srcOrd="1" destOrd="0" presId="urn:microsoft.com/office/officeart/2005/8/layout/cycle8"/>
    <dgm:cxn modelId="{D7BB2C46-3F2C-4BB1-A77C-B3F9692276B9}" type="presParOf" srcId="{C0DF0ABB-ADB7-4CF2-99FF-4643AC9884F3}" destId="{80B68A75-3B75-4A0F-A9C4-2F5E15109C6A}" srcOrd="0" destOrd="0" presId="urn:microsoft.com/office/officeart/2005/8/layout/cycle8"/>
    <dgm:cxn modelId="{F6A6721A-EB28-4B6E-BC14-3044D49F96F1}" type="presParOf" srcId="{C0DF0ABB-ADB7-4CF2-99FF-4643AC9884F3}" destId="{EA301F73-4ACD-4BAB-88F0-0FBE3C872DDD}" srcOrd="1" destOrd="0" presId="urn:microsoft.com/office/officeart/2005/8/layout/cycle8"/>
    <dgm:cxn modelId="{A92D77E7-B36A-4589-AF54-35C8EC320B5A}" type="presParOf" srcId="{C0DF0ABB-ADB7-4CF2-99FF-4643AC9884F3}" destId="{187DAD9E-0953-450E-9E4B-FD4D73784FBE}" srcOrd="2" destOrd="0" presId="urn:microsoft.com/office/officeart/2005/8/layout/cycle8"/>
    <dgm:cxn modelId="{F6238AB2-159A-4D5E-B267-8E88CD4DAF62}" type="presParOf" srcId="{C0DF0ABB-ADB7-4CF2-99FF-4643AC9884F3}" destId="{400ACAB8-60AC-447D-9F95-42FED73E500C}" srcOrd="3" destOrd="0" presId="urn:microsoft.com/office/officeart/2005/8/layout/cycle8"/>
    <dgm:cxn modelId="{854405FC-8266-4FF8-B6E9-68C20F03EA26}" type="presParOf" srcId="{C0DF0ABB-ADB7-4CF2-99FF-4643AC9884F3}" destId="{DF3042A3-C5CE-44FF-98AB-31761D977F14}" srcOrd="4" destOrd="0" presId="urn:microsoft.com/office/officeart/2005/8/layout/cycle8"/>
    <dgm:cxn modelId="{C410050F-6AE4-4014-A9C0-90AF4E73BB8F}" type="presParOf" srcId="{C0DF0ABB-ADB7-4CF2-99FF-4643AC9884F3}" destId="{63D51B6C-C219-4746-8DA6-3B40251DDC4E}" srcOrd="5" destOrd="0" presId="urn:microsoft.com/office/officeart/2005/8/layout/cycle8"/>
    <dgm:cxn modelId="{E9BE56D0-F435-41A5-B017-DF08F7C0C772}" type="presParOf" srcId="{C0DF0ABB-ADB7-4CF2-99FF-4643AC9884F3}" destId="{412E5B6B-4553-4A16-B529-CC52F5D76C3C}" srcOrd="6" destOrd="0" presId="urn:microsoft.com/office/officeart/2005/8/layout/cycle8"/>
    <dgm:cxn modelId="{B439547F-EFB5-42CF-8589-8E7ADBB33BAE}" type="presParOf" srcId="{C0DF0ABB-ADB7-4CF2-99FF-4643AC9884F3}" destId="{1B41EE60-F2A9-4A46-9F97-1B0A1DD2E5A8}" srcOrd="7" destOrd="0" presId="urn:microsoft.com/office/officeart/2005/8/layout/cycle8"/>
    <dgm:cxn modelId="{8DF8F305-8694-4F71-ADCD-36D4E4C684C3}" type="presParOf" srcId="{C0DF0ABB-ADB7-4CF2-99FF-4643AC9884F3}" destId="{764307C2-4850-4850-B252-FC0FA719FCFF}" srcOrd="8" destOrd="0" presId="urn:microsoft.com/office/officeart/2005/8/layout/cycle8"/>
    <dgm:cxn modelId="{3055BCC6-1C4D-4FB3-87AF-55B0B3F09CD8}" type="presParOf" srcId="{C0DF0ABB-ADB7-4CF2-99FF-4643AC9884F3}" destId="{A87CAEB9-B8B3-4041-8B3D-DDD09772BF42}" srcOrd="9" destOrd="0" presId="urn:microsoft.com/office/officeart/2005/8/layout/cycle8"/>
    <dgm:cxn modelId="{04824A90-4BA5-4F98-96DE-D7A706FBB106}" type="presParOf" srcId="{C0DF0ABB-ADB7-4CF2-99FF-4643AC9884F3}" destId="{4E6EA3DF-9D57-487A-813C-D7A716DC8F4A}" srcOrd="10" destOrd="0" presId="urn:microsoft.com/office/officeart/2005/8/layout/cycle8"/>
    <dgm:cxn modelId="{9637B3A5-5345-4BDB-87CE-6D13DDAC7522}" type="presParOf" srcId="{C0DF0ABB-ADB7-4CF2-99FF-4643AC9884F3}" destId="{635098EC-DEB2-49D0-9FA9-AFA8C2D9CE72}" srcOrd="11" destOrd="0" presId="urn:microsoft.com/office/officeart/2005/8/layout/cycle8"/>
    <dgm:cxn modelId="{DA2BCA86-C1A4-4986-BFF7-DCC278E6188E}" type="presParOf" srcId="{C0DF0ABB-ADB7-4CF2-99FF-4643AC9884F3}" destId="{8912A9C2-8438-4FAE-91B5-383418F07ABB}" srcOrd="12" destOrd="0" presId="urn:microsoft.com/office/officeart/2005/8/layout/cycle8"/>
    <dgm:cxn modelId="{776D065A-0BE3-4E16-B8B8-F57959FB6BCF}" type="presParOf" srcId="{C0DF0ABB-ADB7-4CF2-99FF-4643AC9884F3}" destId="{CE23AE8B-BE5F-4E2C-B369-9356C7A91674}" srcOrd="13" destOrd="0" presId="urn:microsoft.com/office/officeart/2005/8/layout/cycle8"/>
    <dgm:cxn modelId="{1C1F2B36-FB3A-4FD9-9282-0F08D9C34823}" type="presParOf" srcId="{C0DF0ABB-ADB7-4CF2-99FF-4643AC9884F3}" destId="{BCDC0D6E-B69A-443B-BF2D-AA4E2641A46F}" srcOrd="14" destOrd="0" presId="urn:microsoft.com/office/officeart/2005/8/layout/cycle8"/>
    <dgm:cxn modelId="{1FA92FC8-B2A0-4DB7-97F1-25537EEC6E8C}" type="presParOf" srcId="{C0DF0ABB-ADB7-4CF2-99FF-4643AC9884F3}" destId="{C2378A4C-B93E-4ED6-BCE4-5CF543B21EDD}" srcOrd="15" destOrd="0" presId="urn:microsoft.com/office/officeart/2005/8/layout/cycle8"/>
    <dgm:cxn modelId="{BA4031ED-EE38-4F03-B89C-F00221938C27}" type="presParOf" srcId="{C0DF0ABB-ADB7-4CF2-99FF-4643AC9884F3}" destId="{39BE8AC6-5EAD-4704-8990-9182410E9A46}" srcOrd="16" destOrd="0" presId="urn:microsoft.com/office/officeart/2005/8/layout/cycle8"/>
    <dgm:cxn modelId="{2DEDBA43-A449-4E07-A74B-6452BD7E9F11}" type="presParOf" srcId="{C0DF0ABB-ADB7-4CF2-99FF-4643AC9884F3}" destId="{E9157AE9-0C22-478E-ADAA-AB45CD133CD8}" srcOrd="17" destOrd="0" presId="urn:microsoft.com/office/officeart/2005/8/layout/cycle8"/>
    <dgm:cxn modelId="{03678891-54E4-449F-9CD3-7D0D877EB562}" type="presParOf" srcId="{C0DF0ABB-ADB7-4CF2-99FF-4643AC9884F3}" destId="{7D81BE69-77C0-4B92-819C-589D3B22E628}" srcOrd="18" destOrd="0" presId="urn:microsoft.com/office/officeart/2005/8/layout/cycle8"/>
    <dgm:cxn modelId="{04C6E7AE-19C1-47C2-A8DB-44F95602308C}" type="presParOf" srcId="{C0DF0ABB-ADB7-4CF2-99FF-4643AC9884F3}" destId="{3BF4F7DA-18F0-45F5-8FA1-E9AA0C709CB9}" srcOrd="19" destOrd="0" presId="urn:microsoft.com/office/officeart/2005/8/layout/cycle8"/>
    <dgm:cxn modelId="{A58FC4FD-2AD4-444F-BEC5-7F6B0FCB133C}" type="presParOf" srcId="{C0DF0ABB-ADB7-4CF2-99FF-4643AC9884F3}" destId="{2C9BF6AB-47E2-4E47-AFBC-16A5D74DA22E}" srcOrd="20" destOrd="0" presId="urn:microsoft.com/office/officeart/2005/8/layout/cycle8"/>
    <dgm:cxn modelId="{E23B6DD5-5D69-4E29-8D76-6E786A7849CD}" type="presParOf" srcId="{C0DF0ABB-ADB7-4CF2-99FF-4643AC9884F3}" destId="{9D8E6F2E-CE0F-4FEF-9A20-B038D69C575C}" srcOrd="21" destOrd="0" presId="urn:microsoft.com/office/officeart/2005/8/layout/cycle8"/>
    <dgm:cxn modelId="{5A838510-FC6E-4E6E-AE4C-7B15DDDF15A2}" type="presParOf" srcId="{C0DF0ABB-ADB7-4CF2-99FF-4643AC9884F3}" destId="{E4D743D2-118D-404B-BF09-48DC801E4A43}" srcOrd="22" destOrd="0" presId="urn:microsoft.com/office/officeart/2005/8/layout/cycle8"/>
    <dgm:cxn modelId="{03026645-3900-4F4F-832D-7D783F987CA5}" type="presParOf" srcId="{C0DF0ABB-ADB7-4CF2-99FF-4643AC9884F3}" destId="{1046E4DB-DB0F-4BE9-8E14-78221377A3B5}" srcOrd="23" destOrd="0" presId="urn:microsoft.com/office/officeart/2005/8/layout/cycle8"/>
    <dgm:cxn modelId="{093BEFAD-46C7-4D64-A01F-B0488B09A953}" type="presParOf" srcId="{C0DF0ABB-ADB7-4CF2-99FF-4643AC9884F3}" destId="{49C61622-D883-4679-BB48-5742522B3B81}" srcOrd="24" destOrd="0" presId="urn:microsoft.com/office/officeart/2005/8/layout/cycle8"/>
    <dgm:cxn modelId="{09518B09-7F3A-4A08-AC4C-2874A33A3AE0}" type="presParOf" srcId="{C0DF0ABB-ADB7-4CF2-99FF-4643AC9884F3}" destId="{6B4075E8-4ECB-49DB-9DF6-FBD9E21673F7}" srcOrd="25" destOrd="0" presId="urn:microsoft.com/office/officeart/2005/8/layout/cycle8"/>
    <dgm:cxn modelId="{C4D4D4E9-EFAB-464A-8BC5-077940019113}" type="presParOf" srcId="{C0DF0ABB-ADB7-4CF2-99FF-4643AC9884F3}" destId="{EE4B55AA-BCDB-4FCB-81F4-12D350AA2F66}" srcOrd="26" destOrd="0" presId="urn:microsoft.com/office/officeart/2005/8/layout/cycle8"/>
    <dgm:cxn modelId="{8FCBA46D-F95E-4747-8193-CC876FC6F039}" type="presParOf" srcId="{C0DF0ABB-ADB7-4CF2-99FF-4643AC9884F3}" destId="{B9F3A999-0D75-4357-9A73-26580B33AB68}" srcOrd="27" destOrd="0" presId="urn:microsoft.com/office/officeart/2005/8/layout/cycle8"/>
    <dgm:cxn modelId="{D1F1C7B6-65B8-497C-B541-905E32692FEA}" type="presParOf" srcId="{C0DF0ABB-ADB7-4CF2-99FF-4643AC9884F3}" destId="{6241DB3E-8020-4E9D-BA74-F28F76B291BD}" srcOrd="28" destOrd="0" presId="urn:microsoft.com/office/officeart/2005/8/layout/cycle8"/>
    <dgm:cxn modelId="{963CFE48-A27A-4139-990E-7D1323E02AF5}" type="presParOf" srcId="{C0DF0ABB-ADB7-4CF2-99FF-4643AC9884F3}" destId="{88A52EDC-DC87-4BF4-92E4-58437B3CB251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F1035-0F8C-4EFC-A883-91AEC6A37CEC}">
      <dsp:nvSpPr>
        <dsp:cNvPr id="0" name=""/>
        <dsp:cNvSpPr/>
      </dsp:nvSpPr>
      <dsp:spPr>
        <a:xfrm rot="2563595">
          <a:off x="3138313" y="3671383"/>
          <a:ext cx="787487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787487" y="253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9A6E20-F8DD-4229-BD29-07A8E769DA76}">
      <dsp:nvSpPr>
        <dsp:cNvPr id="0" name=""/>
        <dsp:cNvSpPr/>
      </dsp:nvSpPr>
      <dsp:spPr>
        <a:xfrm>
          <a:off x="3242812" y="2590843"/>
          <a:ext cx="876500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876500" y="253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FFF56-503A-49E8-91F1-509D3B0F1C1E}">
      <dsp:nvSpPr>
        <dsp:cNvPr id="0" name=""/>
        <dsp:cNvSpPr/>
      </dsp:nvSpPr>
      <dsp:spPr>
        <a:xfrm rot="19036405">
          <a:off x="3138313" y="1510303"/>
          <a:ext cx="787487" cy="50712"/>
        </a:xfrm>
        <a:custGeom>
          <a:avLst/>
          <a:gdLst/>
          <a:ahLst/>
          <a:cxnLst/>
          <a:rect l="0" t="0" r="0" b="0"/>
          <a:pathLst>
            <a:path>
              <a:moveTo>
                <a:pt x="0" y="25356"/>
              </a:moveTo>
              <a:lnTo>
                <a:pt x="787487" y="2535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2D835-92D5-46DE-BC55-3FE19D1063C9}">
      <dsp:nvSpPr>
        <dsp:cNvPr id="0" name=""/>
        <dsp:cNvSpPr/>
      </dsp:nvSpPr>
      <dsp:spPr>
        <a:xfrm>
          <a:off x="886205" y="1358148"/>
          <a:ext cx="2951942" cy="25161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4FA3CE-C988-4C1B-BC90-D5F969B30AFD}">
      <dsp:nvSpPr>
        <dsp:cNvPr id="0" name=""/>
        <dsp:cNvSpPr/>
      </dsp:nvSpPr>
      <dsp:spPr>
        <a:xfrm>
          <a:off x="3620968" y="1520"/>
          <a:ext cx="1509661" cy="1509661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 smtClean="0">
              <a:solidFill>
                <a:schemeClr val="tx1"/>
              </a:solidFill>
            </a:rPr>
            <a:t>Матичне књиге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842053" y="222605"/>
        <a:ext cx="1067491" cy="1067491"/>
      </dsp:txXfrm>
    </dsp:sp>
    <dsp:sp modelId="{76576AB6-7C28-44D5-86B1-4EECA2836E38}">
      <dsp:nvSpPr>
        <dsp:cNvPr id="0" name=""/>
        <dsp:cNvSpPr/>
      </dsp:nvSpPr>
      <dsp:spPr>
        <a:xfrm>
          <a:off x="4119313" y="1861369"/>
          <a:ext cx="1509661" cy="1509661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 smtClean="0">
              <a:solidFill>
                <a:schemeClr val="tx1"/>
              </a:solidFill>
            </a:rPr>
            <a:t>МУП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4340398" y="2082454"/>
        <a:ext cx="1067491" cy="1067491"/>
      </dsp:txXfrm>
    </dsp:sp>
    <dsp:sp modelId="{667D3469-7C5D-43AE-B521-8B59E71B89A1}">
      <dsp:nvSpPr>
        <dsp:cNvPr id="0" name=""/>
        <dsp:cNvSpPr/>
      </dsp:nvSpPr>
      <dsp:spPr>
        <a:xfrm>
          <a:off x="3620968" y="3721217"/>
          <a:ext cx="1509661" cy="150966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 smtClean="0">
              <a:solidFill>
                <a:schemeClr val="tx1"/>
              </a:solidFill>
            </a:rPr>
            <a:t>РФЗО</a:t>
          </a:r>
          <a:endParaRPr lang="en-US" sz="1900" b="1" kern="1200" dirty="0">
            <a:solidFill>
              <a:schemeClr val="tx1"/>
            </a:solidFill>
          </a:endParaRPr>
        </a:p>
      </dsp:txBody>
      <dsp:txXfrm>
        <a:off x="3842053" y="3942302"/>
        <a:ext cx="1067491" cy="1067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68A75-3B75-4A0F-A9C4-2F5E15109C6A}">
      <dsp:nvSpPr>
        <dsp:cNvPr id="0" name=""/>
        <dsp:cNvSpPr/>
      </dsp:nvSpPr>
      <dsp:spPr>
        <a:xfrm>
          <a:off x="557394" y="350398"/>
          <a:ext cx="7689522" cy="4935477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</a:rPr>
            <a:t>1. Анализа процеса и процена административног терета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585239" y="980846"/>
        <a:ext cx="2013922" cy="998846"/>
      </dsp:txXfrm>
    </dsp:sp>
    <dsp:sp modelId="{DF3042A3-C5CE-44FF-98AB-31761D977F14}">
      <dsp:nvSpPr>
        <dsp:cNvPr id="0" name=""/>
        <dsp:cNvSpPr/>
      </dsp:nvSpPr>
      <dsp:spPr>
        <a:xfrm>
          <a:off x="616150" y="452045"/>
          <a:ext cx="7689522" cy="4935477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</a:rPr>
            <a:t>2. Нови дизајн процеса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5834040" y="2449738"/>
        <a:ext cx="2105464" cy="969468"/>
      </dsp:txXfrm>
    </dsp:sp>
    <dsp:sp modelId="{764307C2-4850-4850-B252-FC0FA719FCFF}">
      <dsp:nvSpPr>
        <dsp:cNvPr id="0" name=""/>
        <dsp:cNvSpPr/>
      </dsp:nvSpPr>
      <dsp:spPr>
        <a:xfrm>
          <a:off x="557394" y="553692"/>
          <a:ext cx="7689522" cy="4935477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</a:rPr>
            <a:t>3. Измене и допуне прописа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4585239" y="3889252"/>
        <a:ext cx="2013922" cy="998846"/>
      </dsp:txXfrm>
    </dsp:sp>
    <dsp:sp modelId="{8912A9C2-8438-4FAE-91B5-383418F07ABB}">
      <dsp:nvSpPr>
        <dsp:cNvPr id="0" name=""/>
        <dsp:cNvSpPr/>
      </dsp:nvSpPr>
      <dsp:spPr>
        <a:xfrm>
          <a:off x="439882" y="553692"/>
          <a:ext cx="7689522" cy="4935477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</a:rPr>
            <a:t>4. Организација ИТ решења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087637" y="3889252"/>
        <a:ext cx="2013922" cy="998846"/>
      </dsp:txXfrm>
    </dsp:sp>
    <dsp:sp modelId="{39BE8AC6-5EAD-4704-8990-9182410E9A46}">
      <dsp:nvSpPr>
        <dsp:cNvPr id="0" name=""/>
        <dsp:cNvSpPr/>
      </dsp:nvSpPr>
      <dsp:spPr>
        <a:xfrm>
          <a:off x="381127" y="452045"/>
          <a:ext cx="7689522" cy="4935477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</a:rPr>
            <a:t>5. Обука, примена 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747295" y="2449738"/>
        <a:ext cx="2105464" cy="969468"/>
      </dsp:txXfrm>
    </dsp:sp>
    <dsp:sp modelId="{2C9BF6AB-47E2-4E47-AFBC-16A5D74DA22E}">
      <dsp:nvSpPr>
        <dsp:cNvPr id="0" name=""/>
        <dsp:cNvSpPr/>
      </dsp:nvSpPr>
      <dsp:spPr>
        <a:xfrm>
          <a:off x="439882" y="350398"/>
          <a:ext cx="7689522" cy="4935477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>
              <a:solidFill>
                <a:schemeClr val="tx1"/>
              </a:solidFill>
            </a:rPr>
            <a:t>6. Контрола и побољшања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087637" y="980846"/>
        <a:ext cx="2013922" cy="998846"/>
      </dsp:txXfrm>
    </dsp:sp>
    <dsp:sp modelId="{49C61622-D883-4679-BB48-5742522B3B81}">
      <dsp:nvSpPr>
        <dsp:cNvPr id="0" name=""/>
        <dsp:cNvSpPr/>
      </dsp:nvSpPr>
      <dsp:spPr>
        <a:xfrm>
          <a:off x="65547" y="44868"/>
          <a:ext cx="8641558" cy="554653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4075E8-4ECB-49DB-9DF6-FBD9E21673F7}">
      <dsp:nvSpPr>
        <dsp:cNvPr id="0" name=""/>
        <dsp:cNvSpPr/>
      </dsp:nvSpPr>
      <dsp:spPr>
        <a:xfrm>
          <a:off x="124302" y="146515"/>
          <a:ext cx="8641558" cy="554653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B55AA-BCDB-4FCB-81F4-12D350AA2F66}">
      <dsp:nvSpPr>
        <dsp:cNvPr id="0" name=""/>
        <dsp:cNvSpPr/>
      </dsp:nvSpPr>
      <dsp:spPr>
        <a:xfrm>
          <a:off x="65547" y="248163"/>
          <a:ext cx="8641558" cy="554653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F3A999-0D75-4357-9A73-26580B33AB68}">
      <dsp:nvSpPr>
        <dsp:cNvPr id="0" name=""/>
        <dsp:cNvSpPr/>
      </dsp:nvSpPr>
      <dsp:spPr>
        <a:xfrm>
          <a:off x="-51603" y="248163"/>
          <a:ext cx="8641558" cy="554653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41DB3E-8020-4E9D-BA74-F28F76B291BD}">
      <dsp:nvSpPr>
        <dsp:cNvPr id="0" name=""/>
        <dsp:cNvSpPr/>
      </dsp:nvSpPr>
      <dsp:spPr>
        <a:xfrm>
          <a:off x="-110359" y="146515"/>
          <a:ext cx="8641558" cy="554653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A52EDC-DC87-4BF4-92E4-58437B3CB251}">
      <dsp:nvSpPr>
        <dsp:cNvPr id="0" name=""/>
        <dsp:cNvSpPr/>
      </dsp:nvSpPr>
      <dsp:spPr>
        <a:xfrm>
          <a:off x="-51603" y="44868"/>
          <a:ext cx="8641558" cy="554653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1"/>
            <a:ext cx="294495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8B3CDF1-9067-0A42-A935-84FB632B7C2F}" type="datetimeFigureOut">
              <a:rPr lang="en-JM"/>
              <a:pPr>
                <a:defRPr/>
              </a:pPr>
              <a:t>23/02/2016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139"/>
            <a:ext cx="2944958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430139"/>
            <a:ext cx="2944958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6413D5-BE26-7349-8FD5-1685A5E7866A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6830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098" y="1"/>
            <a:ext cx="2944958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1383A0A-BC8C-E64F-8CC3-521AA4572FA8}" type="datetimeFigureOut">
              <a:rPr lang="en-JM"/>
              <a:pPr>
                <a:defRPr/>
              </a:pPr>
              <a:t>23/02/2016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606" y="4715867"/>
            <a:ext cx="5438464" cy="4468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139"/>
            <a:ext cx="2944958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098" y="9430139"/>
            <a:ext cx="2944958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1DCC20-D132-454E-AF4D-F46D0520DB5C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38434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DCC20-D132-454E-AF4D-F46D0520DB5C}" type="slidenum">
              <a:rPr lang="en-JM" smtClean="0"/>
              <a:pPr>
                <a:defRPr/>
              </a:pPr>
              <a:t>1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2732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DCC20-D132-454E-AF4D-F46D0520DB5C}" type="slidenum">
              <a:rPr lang="en-JM" smtClean="0"/>
              <a:pPr>
                <a:defRPr/>
              </a:pPr>
              <a:t>4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2856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DCC20-D132-454E-AF4D-F46D0520DB5C}" type="slidenum">
              <a:rPr lang="en-JM" smtClean="0"/>
              <a:pPr>
                <a:defRPr/>
              </a:pPr>
              <a:t>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95612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1DCC20-D132-454E-AF4D-F46D0520DB5C}" type="slidenum">
              <a:rPr lang="en-JM" smtClean="0"/>
              <a:pPr>
                <a:defRPr/>
              </a:pPr>
              <a:t>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90579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F4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 descr="C:\E\!_work\mara\gr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431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dirty="0" smtClean="0"/>
              <a:t>Click to edit Master subtitle style</a:t>
            </a:r>
            <a:endParaRPr lang="en-JM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E66A9-7CC0-7D40-95E2-817E8AA57D54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128588"/>
            <a:ext cx="7162800" cy="709612"/>
          </a:xfrm>
        </p:spPr>
        <p:txBody>
          <a:bodyPr/>
          <a:lstStyle>
            <a:lvl1pPr algn="l">
              <a:lnSpc>
                <a:spcPct val="120000"/>
              </a:lnSpc>
              <a:defRPr sz="1200" b="1" cap="none" dirty="0" smtClean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x-none" b="0"/>
              <a:t>Република Србија</a:t>
            </a:r>
          </a:p>
          <a:p>
            <a:pPr>
              <a:defRPr/>
            </a:pPr>
            <a:r>
              <a:rPr lang="ru-RU" cap="all"/>
              <a:t>МИНИСТАРСТВО ДРЖАВНЕ УПРАВЕ И ЛОКАЛНЕ САМОУПРАВЕ</a:t>
            </a:r>
          </a:p>
        </p:txBody>
      </p:sp>
    </p:spTree>
    <p:extLst>
      <p:ext uri="{BB962C8B-B14F-4D97-AF65-F5344CB8AC3E}">
        <p14:creationId xmlns:p14="http://schemas.microsoft.com/office/powerpoint/2010/main" val="86872621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4575"/>
            <a:ext cx="44196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1066800" y="2364900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1066800" y="2669699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1066800" y="3584100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066800" y="3888899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1066800" y="4828699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066800" y="5133498"/>
            <a:ext cx="2743200" cy="711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Picture Placeholder 24"/>
          <p:cNvSpPr>
            <a:spLocks noGrp="1"/>
          </p:cNvSpPr>
          <p:nvPr>
            <p:ph type="pic" sz="quarter" idx="28"/>
          </p:nvPr>
        </p:nvSpPr>
        <p:spPr>
          <a:xfrm>
            <a:off x="4315496" y="2634163"/>
            <a:ext cx="3860269" cy="2423136"/>
          </a:xfrm>
        </p:spPr>
        <p:txBody>
          <a:bodyPr rtlCol="0">
            <a:normAutofit/>
          </a:bodyPr>
          <a:lstStyle/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46153-D4DE-E748-81EF-1C211576DF42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156307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01925"/>
            <a:ext cx="5257800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791200" y="2364317"/>
            <a:ext cx="2667000" cy="886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791200" y="3556001"/>
            <a:ext cx="2533650" cy="378884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791200" y="3934884"/>
            <a:ext cx="28194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791200" y="5005917"/>
            <a:ext cx="2514600" cy="378884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791200" y="5384800"/>
            <a:ext cx="2971800" cy="711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1176793" y="3048000"/>
            <a:ext cx="3666213" cy="2120030"/>
          </a:xfrm>
        </p:spPr>
        <p:txBody>
          <a:bodyPr rtlCol="0">
            <a:normAutofit/>
          </a:bodyPr>
          <a:lstStyle/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F117-2188-E240-813C-79BF5A660268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995382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200400" y="2193925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0" y="2193925"/>
            <a:ext cx="0" cy="3581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57200" y="27178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3352800" y="27178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248400" y="2717800"/>
            <a:ext cx="2590800" cy="3149600"/>
          </a:xfrm>
        </p:spPr>
        <p:txBody>
          <a:bodyPr>
            <a:normAutofit/>
          </a:bodyPr>
          <a:lstStyle>
            <a:lvl1pPr>
              <a:buClr>
                <a:srgbClr val="0070C0"/>
              </a:buClr>
              <a:buSzPct val="120000"/>
              <a:buFont typeface="Courier New" pitchFamily="49" charset="0"/>
              <a:buChar char="o"/>
              <a:defRPr sz="14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8" name="Content Placeholder 38"/>
          <p:cNvSpPr>
            <a:spLocks noGrp="1"/>
          </p:cNvSpPr>
          <p:nvPr>
            <p:ph sz="quarter" idx="37"/>
          </p:nvPr>
        </p:nvSpPr>
        <p:spPr>
          <a:xfrm>
            <a:off x="457200" y="2209800"/>
            <a:ext cx="20574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1" name="Content Placeholder 38"/>
          <p:cNvSpPr>
            <a:spLocks noGrp="1"/>
          </p:cNvSpPr>
          <p:nvPr>
            <p:ph sz="quarter" idx="38"/>
          </p:nvPr>
        </p:nvSpPr>
        <p:spPr>
          <a:xfrm>
            <a:off x="3352800" y="2209800"/>
            <a:ext cx="20574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3" name="Content Placeholder 38"/>
          <p:cNvSpPr>
            <a:spLocks noGrp="1"/>
          </p:cNvSpPr>
          <p:nvPr>
            <p:ph sz="quarter" idx="39"/>
          </p:nvPr>
        </p:nvSpPr>
        <p:spPr>
          <a:xfrm>
            <a:off x="6248400" y="2209800"/>
            <a:ext cx="20574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0AD9-052A-4C4B-8ADC-03EB0FDB9853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66596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5831C-CAF1-304F-B4FD-BCD1AA4C0F4A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07684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5914-D5F0-F847-8580-B87BA89115BC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46713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 rtlCol="0">
            <a:normAutofit/>
          </a:bodyPr>
          <a:lstStyle/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C081B-BCC2-0C4D-8015-3EF972FBA928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24227367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2108200"/>
            <a:ext cx="1828800" cy="17962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2108200"/>
            <a:ext cx="1828800" cy="17962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2108200"/>
            <a:ext cx="1828800" cy="17962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2108200"/>
            <a:ext cx="1828800" cy="1796288"/>
          </a:xfr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4597400"/>
            <a:ext cx="1901952" cy="431800"/>
          </a:xfrm>
        </p:spPr>
        <p:txBody>
          <a:bodyPr>
            <a:noAutofit/>
          </a:bodyPr>
          <a:lstStyle>
            <a:lvl1pPr>
              <a:buNone/>
              <a:defRPr sz="1600">
                <a:latin typeface="Georgia" panose="02040502050405020303" pitchFamily="18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4927600"/>
            <a:ext cx="1901952" cy="1320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3857752"/>
            <a:ext cx="1828800" cy="358648"/>
          </a:xfrm>
          <a:solidFill>
            <a:srgbClr val="2F4262"/>
          </a:solidFill>
        </p:spPr>
        <p:txBody>
          <a:bodyPr anchor="ctr">
            <a:noAutofit/>
          </a:bodyPr>
          <a:lstStyle>
            <a:lvl1pPr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6040D-34EC-A64D-BB12-FF103039B021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21038372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930400"/>
            <a:ext cx="82296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819400"/>
            <a:ext cx="4572000" cy="3429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Click icon to add chart</a:t>
            </a:r>
            <a:endParaRPr lang="en-JM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632200"/>
            <a:ext cx="2667000" cy="2336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3124200"/>
            <a:ext cx="2438400" cy="381000"/>
          </a:xfrm>
          <a:solidFill>
            <a:srgbClr val="2F4262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8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3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47E8-19D6-9640-8BFA-F32904602430}" type="slidenum">
              <a:rPr lang="en-JM"/>
              <a:pPr>
                <a:defRPr/>
              </a:pPr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94115936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4343400" y="1498600"/>
            <a:ext cx="4343400" cy="4140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 dirty="0"/>
              <a:t>Click icon to add chart</a:t>
            </a:r>
            <a:endParaRPr lang="en-JM" noProof="0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700" b="0">
                <a:solidFill>
                  <a:srgbClr val="0070C0"/>
                </a:solidFill>
                <a:latin typeface="Bebas Neue" pitchFamily="34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732B5-5EC5-5342-915F-320C024D5C1C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99425646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572000" cy="3429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Click icon to add chart</a:t>
            </a:r>
            <a:endParaRPr lang="en-JM" noProof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867400" y="24130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2258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5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40386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48514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8" name="Content Placeholder 38"/>
          <p:cNvSpPr>
            <a:spLocks noGrp="1"/>
          </p:cNvSpPr>
          <p:nvPr>
            <p:ph sz="quarter" idx="37"/>
          </p:nvPr>
        </p:nvSpPr>
        <p:spPr>
          <a:xfrm>
            <a:off x="5029200" y="2580998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9" name="Content Placeholder 38"/>
          <p:cNvSpPr>
            <a:spLocks noGrp="1"/>
          </p:cNvSpPr>
          <p:nvPr>
            <p:ph sz="quarter" idx="38"/>
          </p:nvPr>
        </p:nvSpPr>
        <p:spPr>
          <a:xfrm>
            <a:off x="5029200" y="3419197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0" name="Content Placeholder 38"/>
          <p:cNvSpPr>
            <a:spLocks noGrp="1"/>
          </p:cNvSpPr>
          <p:nvPr>
            <p:ph sz="quarter" idx="39"/>
          </p:nvPr>
        </p:nvSpPr>
        <p:spPr>
          <a:xfrm>
            <a:off x="5029200" y="4231998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1" name="Content Placeholder 38"/>
          <p:cNvSpPr>
            <a:spLocks noGrp="1"/>
          </p:cNvSpPr>
          <p:nvPr>
            <p:ph sz="quarter" idx="40"/>
          </p:nvPr>
        </p:nvSpPr>
        <p:spPr>
          <a:xfrm>
            <a:off x="5029200" y="5044798"/>
            <a:ext cx="685800" cy="365760"/>
          </a:xfrm>
          <a:solidFill>
            <a:srgbClr val="0070C0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EEB0-140D-4840-A097-0231A63C036C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416384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Cyrl-CS" dirty="0" smtClean="0"/>
              <a:t>Click to edit Master text styles</a:t>
            </a:r>
          </a:p>
          <a:p>
            <a:pPr lvl="1"/>
            <a:r>
              <a:rPr lang="sr-Cyrl-CS" dirty="0" smtClean="0"/>
              <a:t>Second level</a:t>
            </a:r>
          </a:p>
          <a:p>
            <a:pPr lvl="2"/>
            <a:r>
              <a:rPr lang="sr-Cyrl-CS" dirty="0" smtClean="0"/>
              <a:t>Third level</a:t>
            </a:r>
          </a:p>
          <a:p>
            <a:pPr lvl="3"/>
            <a:r>
              <a:rPr lang="sr-Cyrl-CS" dirty="0" smtClean="0"/>
              <a:t>Fourth level</a:t>
            </a:r>
          </a:p>
          <a:p>
            <a:pPr lvl="4"/>
            <a:r>
              <a:rPr lang="sr-Cyrl-CS" dirty="0" smtClean="0"/>
              <a:t>Fifth level</a:t>
            </a:r>
            <a:endParaRPr lang="en-JM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771-C888-4540-AA0B-0CED51638749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04278742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8229600" cy="685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5"/>
          </p:nvPr>
        </p:nvSpPr>
        <p:spPr>
          <a:xfrm>
            <a:off x="381000" y="2743200"/>
            <a:ext cx="4419600" cy="3505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Click icon to add SmartArt graphic</a:t>
            </a:r>
            <a:endParaRPr lang="en-JM" noProof="0"/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5867400" y="30226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5867400" y="38354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867400" y="46482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5867400" y="5461000"/>
            <a:ext cx="26670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Content Placeholder 38"/>
          <p:cNvSpPr>
            <a:spLocks noGrp="1"/>
          </p:cNvSpPr>
          <p:nvPr>
            <p:ph sz="quarter" idx="37"/>
          </p:nvPr>
        </p:nvSpPr>
        <p:spPr>
          <a:xfrm>
            <a:off x="5105400" y="3190598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8"/>
          </p:nvPr>
        </p:nvSpPr>
        <p:spPr>
          <a:xfrm>
            <a:off x="5105400" y="4028797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9"/>
          </p:nvPr>
        </p:nvSpPr>
        <p:spPr>
          <a:xfrm>
            <a:off x="5105400" y="4841598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6" name="Content Placeholder 38"/>
          <p:cNvSpPr>
            <a:spLocks noGrp="1"/>
          </p:cNvSpPr>
          <p:nvPr>
            <p:ph sz="quarter" idx="40"/>
          </p:nvPr>
        </p:nvSpPr>
        <p:spPr>
          <a:xfrm>
            <a:off x="5105400" y="5654398"/>
            <a:ext cx="609600" cy="365760"/>
          </a:xfrm>
          <a:solidFill>
            <a:srgbClr val="2F4262"/>
          </a:solidFill>
          <a:ln>
            <a:noFill/>
          </a:ln>
        </p:spPr>
        <p:txBody>
          <a:bodyPr wrap="none" tIns="0" anchor="ctr">
            <a:normAutofit/>
          </a:bodyPr>
          <a:lstStyle>
            <a:lvl1pPr algn="ctr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8734A-2D9A-3644-B5D6-27E011A72206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1991620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533400" y="1854200"/>
            <a:ext cx="8001000" cy="3327400"/>
          </a:xfrm>
          <a:ln w="38100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800600" y="5486400"/>
            <a:ext cx="3810000" cy="914400"/>
          </a:xfrm>
        </p:spPr>
        <p:txBody>
          <a:bodyPr>
            <a:noAutofit/>
          </a:bodyPr>
          <a:lstStyle>
            <a:lvl1pPr algn="r"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36"/>
          </p:nvPr>
        </p:nvSpPr>
        <p:spPr>
          <a:xfrm>
            <a:off x="533400" y="5511800"/>
            <a:ext cx="2438400" cy="3810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5" name="Content Placeholder 38"/>
          <p:cNvSpPr>
            <a:spLocks noGrp="1"/>
          </p:cNvSpPr>
          <p:nvPr>
            <p:ph sz="quarter" idx="37"/>
          </p:nvPr>
        </p:nvSpPr>
        <p:spPr>
          <a:xfrm>
            <a:off x="533400" y="5892800"/>
            <a:ext cx="2971800" cy="38100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E6CBA-1C0B-594A-AF1A-DF2D53C3F419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9"/>
          </p:nvPr>
        </p:nvSpPr>
        <p:spPr>
          <a:xfrm>
            <a:off x="685800" y="128588"/>
            <a:ext cx="7162800" cy="709612"/>
          </a:xfrm>
        </p:spPr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</p:spTree>
    <p:extLst>
      <p:ext uri="{BB962C8B-B14F-4D97-AF65-F5344CB8AC3E}">
        <p14:creationId xmlns:p14="http://schemas.microsoft.com/office/powerpoint/2010/main" val="133102026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533400" y="194564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4" name="Picture Placeholder 19"/>
          <p:cNvSpPr>
            <a:spLocks noGrp="1"/>
          </p:cNvSpPr>
          <p:nvPr>
            <p:ph type="pic" sz="quarter" idx="26"/>
          </p:nvPr>
        </p:nvSpPr>
        <p:spPr>
          <a:xfrm>
            <a:off x="3124200" y="194564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5" name="Picture Placeholder 19"/>
          <p:cNvSpPr>
            <a:spLocks noGrp="1"/>
          </p:cNvSpPr>
          <p:nvPr>
            <p:ph type="pic" sz="quarter" idx="27"/>
          </p:nvPr>
        </p:nvSpPr>
        <p:spPr>
          <a:xfrm>
            <a:off x="5715000" y="194564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28"/>
          </p:nvPr>
        </p:nvSpPr>
        <p:spPr>
          <a:xfrm>
            <a:off x="533400" y="428244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7" name="Picture Placeholder 19"/>
          <p:cNvSpPr>
            <a:spLocks noGrp="1"/>
          </p:cNvSpPr>
          <p:nvPr>
            <p:ph type="pic" sz="quarter" idx="29"/>
          </p:nvPr>
        </p:nvSpPr>
        <p:spPr>
          <a:xfrm>
            <a:off x="3124200" y="428244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18" name="Picture Placeholder 19"/>
          <p:cNvSpPr>
            <a:spLocks noGrp="1"/>
          </p:cNvSpPr>
          <p:nvPr>
            <p:ph type="pic" sz="quarter" idx="30"/>
          </p:nvPr>
        </p:nvSpPr>
        <p:spPr>
          <a:xfrm>
            <a:off x="5715000" y="4282440"/>
            <a:ext cx="2286000" cy="1524000"/>
          </a:xfrm>
          <a:ln w="28575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533400" y="34696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37"/>
          </p:nvPr>
        </p:nvSpPr>
        <p:spPr>
          <a:xfrm>
            <a:off x="3124200" y="34696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38"/>
          </p:nvPr>
        </p:nvSpPr>
        <p:spPr>
          <a:xfrm>
            <a:off x="5715000" y="34696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39"/>
          </p:nvPr>
        </p:nvSpPr>
        <p:spPr>
          <a:xfrm>
            <a:off x="533400" y="58064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8" name="Text Placeholder 28"/>
          <p:cNvSpPr>
            <a:spLocks noGrp="1"/>
          </p:cNvSpPr>
          <p:nvPr>
            <p:ph type="body" sz="quarter" idx="40"/>
          </p:nvPr>
        </p:nvSpPr>
        <p:spPr>
          <a:xfrm>
            <a:off x="3124200" y="58064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9" name="Text Placeholder 28"/>
          <p:cNvSpPr>
            <a:spLocks noGrp="1"/>
          </p:cNvSpPr>
          <p:nvPr>
            <p:ph type="body" sz="quarter" idx="41"/>
          </p:nvPr>
        </p:nvSpPr>
        <p:spPr>
          <a:xfrm>
            <a:off x="5715000" y="5806440"/>
            <a:ext cx="2286000" cy="365760"/>
          </a:xfrm>
          <a:solidFill>
            <a:srgbClr val="2F4262"/>
          </a:solidFill>
        </p:spPr>
        <p:txBody>
          <a:bodyPr>
            <a:noAutofit/>
          </a:bodyPr>
          <a:lstStyle>
            <a:lvl1pPr>
              <a:buFontTx/>
              <a:buNone/>
              <a:defRPr sz="1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42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1612-8073-2A4B-B60D-E2CF3CA6ACDE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01259093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33400" y="1957015"/>
            <a:ext cx="7772400" cy="53218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3"/>
          </p:nvPr>
        </p:nvSpPr>
        <p:spPr>
          <a:xfrm>
            <a:off x="533400" y="30226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29" name="Picture Placeholder 27"/>
          <p:cNvSpPr>
            <a:spLocks noGrp="1"/>
          </p:cNvSpPr>
          <p:nvPr>
            <p:ph type="pic" sz="quarter" idx="14"/>
          </p:nvPr>
        </p:nvSpPr>
        <p:spPr>
          <a:xfrm>
            <a:off x="533400" y="48514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30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4724400" y="48514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31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24400" y="3022601"/>
            <a:ext cx="914400" cy="838199"/>
          </a:xfrm>
          <a:prstGeom prst="round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rtlCol="0">
            <a:normAutofit/>
          </a:bodyPr>
          <a:lstStyle>
            <a:lvl1pPr>
              <a:defRPr sz="400"/>
            </a:lvl1pPr>
          </a:lstStyle>
          <a:p>
            <a:pPr lvl="0"/>
            <a:r>
              <a:rPr lang="sr-Cyrl-CS" noProof="0" dirty="0"/>
              <a:t>Drag picture to placeholder or click icon to add</a:t>
            </a:r>
            <a:endParaRPr lang="en-JM" noProof="0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600200" y="2997200"/>
            <a:ext cx="1983154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8"/>
          </p:nvPr>
        </p:nvSpPr>
        <p:spPr>
          <a:xfrm>
            <a:off x="1600200" y="3352800"/>
            <a:ext cx="2667000" cy="1066800"/>
          </a:xfrm>
        </p:spPr>
        <p:txBody>
          <a:bodyPr>
            <a:noAutofit/>
          </a:bodyPr>
          <a:lstStyle>
            <a:lvl1pPr marL="342900" marR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91200" y="2997200"/>
            <a:ext cx="1983154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7" name="Content Placeholder 34"/>
          <p:cNvSpPr>
            <a:spLocks noGrp="1"/>
          </p:cNvSpPr>
          <p:nvPr>
            <p:ph sz="quarter" idx="20"/>
          </p:nvPr>
        </p:nvSpPr>
        <p:spPr>
          <a:xfrm>
            <a:off x="5791200" y="3352800"/>
            <a:ext cx="2667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1600200" y="4826000"/>
            <a:ext cx="1983154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9" name="Content Placeholder 34"/>
          <p:cNvSpPr>
            <a:spLocks noGrp="1"/>
          </p:cNvSpPr>
          <p:nvPr>
            <p:ph sz="quarter" idx="22"/>
          </p:nvPr>
        </p:nvSpPr>
        <p:spPr>
          <a:xfrm>
            <a:off x="1600200" y="5181600"/>
            <a:ext cx="2667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23"/>
          </p:nvPr>
        </p:nvSpPr>
        <p:spPr>
          <a:xfrm>
            <a:off x="5791200" y="4826000"/>
            <a:ext cx="1983154" cy="304800"/>
          </a:xfrm>
        </p:spPr>
        <p:txBody>
          <a:bodyPr>
            <a:noAutofit/>
          </a:bodyPr>
          <a:lstStyle>
            <a:lvl1pPr>
              <a:buNone/>
              <a:defRPr sz="17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41" name="Content Placeholder 34"/>
          <p:cNvSpPr>
            <a:spLocks noGrp="1"/>
          </p:cNvSpPr>
          <p:nvPr>
            <p:ph sz="quarter" idx="24"/>
          </p:nvPr>
        </p:nvSpPr>
        <p:spPr>
          <a:xfrm>
            <a:off x="5791200" y="5181600"/>
            <a:ext cx="2667000" cy="1066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533400" y="1981200"/>
            <a:ext cx="19050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26"/>
          </p:nvPr>
        </p:nvSpPr>
        <p:spPr>
          <a:xfrm>
            <a:off x="2590800" y="1981200"/>
            <a:ext cx="20574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27"/>
          </p:nvPr>
        </p:nvSpPr>
        <p:spPr>
          <a:xfrm>
            <a:off x="4724400" y="1981200"/>
            <a:ext cx="15240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28"/>
          </p:nvPr>
        </p:nvSpPr>
        <p:spPr>
          <a:xfrm>
            <a:off x="6400800" y="1981200"/>
            <a:ext cx="1828800" cy="508000"/>
          </a:xfrm>
        </p:spPr>
        <p:txBody>
          <a:bodyPr anchor="ctr">
            <a:normAutofit/>
          </a:bodyPr>
          <a:lstStyle>
            <a:lvl1pPr algn="ctr">
              <a:buNone/>
              <a:defRPr sz="1700"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3BE3B-33FC-C64F-BE0F-5A58B151EDB4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05155212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533400" y="2514600"/>
            <a:ext cx="25146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39"/>
          </p:nvPr>
        </p:nvSpPr>
        <p:spPr>
          <a:xfrm>
            <a:off x="533400" y="2006600"/>
            <a:ext cx="210312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Content Placeholder 38"/>
          <p:cNvSpPr>
            <a:spLocks noGrp="1"/>
          </p:cNvSpPr>
          <p:nvPr>
            <p:ph sz="quarter" idx="40"/>
          </p:nvPr>
        </p:nvSpPr>
        <p:spPr>
          <a:xfrm>
            <a:off x="3352800" y="2006600"/>
            <a:ext cx="21336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8" name="Content Placeholder 38"/>
          <p:cNvSpPr>
            <a:spLocks noGrp="1"/>
          </p:cNvSpPr>
          <p:nvPr>
            <p:ph sz="quarter" idx="41"/>
          </p:nvPr>
        </p:nvSpPr>
        <p:spPr>
          <a:xfrm>
            <a:off x="6248400" y="2006600"/>
            <a:ext cx="21336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42"/>
          </p:nvPr>
        </p:nvSpPr>
        <p:spPr>
          <a:xfrm>
            <a:off x="3352800" y="2514600"/>
            <a:ext cx="25146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43"/>
          </p:nvPr>
        </p:nvSpPr>
        <p:spPr>
          <a:xfrm>
            <a:off x="6248400" y="2514600"/>
            <a:ext cx="2514600" cy="37338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4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9F35-D457-5844-8AC1-6E858379D75B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50089514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65400"/>
            <a:ext cx="3654357" cy="39370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800600" y="2565400"/>
            <a:ext cx="3733800" cy="39624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9" name="Content Placeholder 38"/>
          <p:cNvSpPr>
            <a:spLocks noGrp="1"/>
          </p:cNvSpPr>
          <p:nvPr>
            <p:ph sz="quarter" idx="39"/>
          </p:nvPr>
        </p:nvSpPr>
        <p:spPr>
          <a:xfrm>
            <a:off x="609600" y="2067560"/>
            <a:ext cx="28194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Content Placeholder 38"/>
          <p:cNvSpPr>
            <a:spLocks noGrp="1"/>
          </p:cNvSpPr>
          <p:nvPr>
            <p:ph sz="quarter" idx="40"/>
          </p:nvPr>
        </p:nvSpPr>
        <p:spPr>
          <a:xfrm>
            <a:off x="4800600" y="2067560"/>
            <a:ext cx="2819400" cy="320040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17CB-2BE0-9142-978E-EB6DE6F973C1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996345081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400"/>
            <a:ext cx="7620000" cy="563563"/>
          </a:xfrm>
        </p:spPr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905000"/>
            <a:ext cx="8229600" cy="6858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2971800"/>
            <a:ext cx="4419600" cy="32766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56388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3810000"/>
            <a:ext cx="3429000" cy="1625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28956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lang="en-JM" sz="1400" b="0" cap="none" dirty="0" smtClean="0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793E-44AB-5942-A469-3978B9C8D483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152181399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955800"/>
            <a:ext cx="9144000" cy="37592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5918200"/>
            <a:ext cx="8534400" cy="711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Clr>
                <a:srgbClr val="0FCED3"/>
              </a:buClr>
              <a:buFontTx/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FC227-899F-3240-9658-6C2E3333F56A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817368089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2057400"/>
            <a:ext cx="5181600" cy="4368800"/>
          </a:xfrm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2557272"/>
            <a:ext cx="2971800" cy="414528"/>
          </a:xfrm>
          <a:solidFill>
            <a:srgbClr val="2F4262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2082800"/>
            <a:ext cx="2438400" cy="482600"/>
          </a:xfr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8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33782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4191000"/>
            <a:ext cx="3429000" cy="15240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5816600"/>
            <a:ext cx="3429000" cy="609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43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60A13-4F87-CA4D-BA7C-CEF7065481B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415571339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7620000" cy="563563"/>
          </a:xfrm>
        </p:spPr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533400" y="2717800"/>
            <a:ext cx="7848600" cy="30480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Click icon to add table</a:t>
            </a:r>
            <a:endParaRPr lang="en-JM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2006600"/>
            <a:ext cx="8229600" cy="381000"/>
          </a:xfrm>
        </p:spPr>
        <p:txBody>
          <a:bodyPr>
            <a:noAutofit/>
          </a:bodyPr>
          <a:lstStyle>
            <a:lvl1pPr algn="l">
              <a:buNone/>
              <a:defRPr sz="1600" b="0">
                <a:latin typeface="Bebas Neue"/>
                <a:cs typeface="Bebas Neue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33400" y="5918200"/>
            <a:ext cx="7924800" cy="6096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09F3-FD7A-F045-8429-1E31E650D90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26052665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Cyrl-C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4897-D1B4-0D44-AA8A-6C3DEF27C630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222616715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re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533400" y="24384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4"/>
          </p:nvPr>
        </p:nvSpPr>
        <p:spPr>
          <a:xfrm>
            <a:off x="4343400" y="24384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5"/>
          </p:nvPr>
        </p:nvSpPr>
        <p:spPr>
          <a:xfrm>
            <a:off x="533400" y="48768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4343400" y="4876800"/>
            <a:ext cx="3048000" cy="1219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3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7"/>
          </p:nvPr>
        </p:nvSpPr>
        <p:spPr>
          <a:xfrm>
            <a:off x="533400" y="2032000"/>
            <a:ext cx="24384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8"/>
          </p:nvPr>
        </p:nvSpPr>
        <p:spPr>
          <a:xfrm>
            <a:off x="4343400" y="2032000"/>
            <a:ext cx="25146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20"/>
          </p:nvPr>
        </p:nvSpPr>
        <p:spPr>
          <a:xfrm>
            <a:off x="533400" y="4495800"/>
            <a:ext cx="25908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4343400" y="4495800"/>
            <a:ext cx="2514600" cy="320040"/>
          </a:xfrm>
          <a:solidFill>
            <a:srgbClr val="2F4262"/>
          </a:solidFill>
          <a:ln>
            <a:noFill/>
          </a:ln>
        </p:spPr>
        <p:txBody>
          <a:bodyPr>
            <a:noAutofit/>
          </a:bodyPr>
          <a:lstStyle>
            <a:lvl1pPr>
              <a:buNone/>
              <a:defRPr sz="1700" b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600" b="1">
                <a:solidFill>
                  <a:srgbClr val="CC3399"/>
                </a:solidFill>
              </a:defRPr>
            </a:lvl2pPr>
            <a:lvl3pPr>
              <a:defRPr sz="1600" b="1">
                <a:solidFill>
                  <a:srgbClr val="CC3399"/>
                </a:solidFill>
              </a:defRPr>
            </a:lvl3pPr>
            <a:lvl4pPr>
              <a:defRPr sz="1600" b="1">
                <a:solidFill>
                  <a:srgbClr val="CC3399"/>
                </a:solidFill>
              </a:defRPr>
            </a:lvl4pPr>
            <a:lvl5pPr>
              <a:defRPr sz="1600" b="1">
                <a:solidFill>
                  <a:srgbClr val="CC3399"/>
                </a:solidFill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FB761-05B0-A54C-A4BE-AF61B0E5451D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35949790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" y="2794000"/>
            <a:ext cx="4343400" cy="3302000"/>
          </a:xfrm>
          <a:ln w="38100">
            <a:solidFill>
              <a:schemeClr val="bg1"/>
            </a:solidFill>
            <a:miter lim="800000"/>
          </a:ln>
          <a:effectLst/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981200"/>
            <a:ext cx="8077200" cy="457200"/>
          </a:xfrm>
        </p:spPr>
        <p:txBody>
          <a:bodyPr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72200" y="29464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72200" y="33528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172200" y="37592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172200" y="4165600"/>
            <a:ext cx="24384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67400" y="48768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867400" y="5283200"/>
            <a:ext cx="2743200" cy="406400"/>
          </a:xfrm>
        </p:spPr>
        <p:txBody>
          <a:bodyPr>
            <a:normAutofit/>
          </a:bodyPr>
          <a:lstStyle>
            <a:lvl1pPr>
              <a:buNone/>
              <a:defRPr sz="1300"/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5105400" y="29464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5105400" y="33528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105400" y="37592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>
            <a:off x="5105400" y="4165600"/>
            <a:ext cx="990600" cy="406400"/>
          </a:xfrm>
        </p:spPr>
        <p:txBody>
          <a:bodyPr>
            <a:normAutofit/>
          </a:bodyPr>
          <a:lstStyle>
            <a:lvl1pPr algn="r">
              <a:buNone/>
              <a:defRPr sz="1600">
                <a:solidFill>
                  <a:srgbClr val="2F4262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E7FF0-32AE-784C-A226-B9B89ABC1B42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19953728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2F426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3062288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B0FA-D5B9-7149-B2E3-A9482199191B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795989240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60600"/>
            <a:ext cx="228600" cy="1727200"/>
          </a:xfrm>
          <a:prstGeom prst="rect">
            <a:avLst/>
          </a:prstGeom>
          <a:solidFill>
            <a:srgbClr val="2F426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600" dirty="0">
              <a:solidFill>
                <a:schemeClr val="tx1">
                  <a:lumMod val="95000"/>
                  <a:lumOff val="5000"/>
                </a:schemeClr>
              </a:solidFill>
              <a:latin typeface="Bebas Neue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3062288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>
            <a:off x="0" y="31242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hlinkClick r:id="" action="ppaction://hlinkshowjump?jump=nextslide" highlightClick="1"/>
          </p:cNvPr>
          <p:cNvSpPr/>
          <p:nvPr/>
        </p:nvSpPr>
        <p:spPr>
          <a:xfrm>
            <a:off x="8382000" y="6248400"/>
            <a:ext cx="365125" cy="3651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Oval 7">
            <a:hlinkClick r:id="" action="ppaction://hlinkshowjump?jump=previousslide" highlightClick="1"/>
          </p:cNvPr>
          <p:cNvSpPr/>
          <p:nvPr/>
        </p:nvSpPr>
        <p:spPr>
          <a:xfrm>
            <a:off x="7924800" y="6248400"/>
            <a:ext cx="365125" cy="36512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8066088" y="6364288"/>
            <a:ext cx="82550" cy="133350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8523288" y="6364288"/>
            <a:ext cx="82550" cy="133350"/>
          </a:xfrm>
          <a:prstGeom prst="chevron">
            <a:avLst>
              <a:gd name="adj" fmla="val 79255"/>
            </a:avLst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tx1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1000" y="2209800"/>
            <a:ext cx="8153400" cy="1625600"/>
          </a:xfrm>
        </p:spPr>
        <p:txBody>
          <a:bodyPr>
            <a:normAutofit/>
          </a:bodyPr>
          <a:lstStyle>
            <a:lvl1pPr algn="l">
              <a:buNone/>
              <a:defRPr sz="7200">
                <a:latin typeface="Georgia" panose="02040502050405020303" pitchFamily="18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3937000"/>
            <a:ext cx="6477000" cy="762000"/>
          </a:xfrm>
        </p:spPr>
        <p:txBody>
          <a:bodyPr>
            <a:noAutofit/>
          </a:bodyPr>
          <a:lstStyle>
            <a:lvl1pPr algn="l">
              <a:buNone/>
              <a:defRPr sz="16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FC6F-DCDB-A845-9BC3-40B69755F09E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085638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dirty="0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dirty="0" smtClean="0"/>
              <a:t>Click to edit Master text styles</a:t>
            </a:r>
          </a:p>
          <a:p>
            <a:pPr lvl="1"/>
            <a:r>
              <a:rPr lang="sr-Cyrl-CS" dirty="0" smtClean="0"/>
              <a:t>Second level</a:t>
            </a:r>
          </a:p>
          <a:p>
            <a:pPr lvl="2"/>
            <a:r>
              <a:rPr lang="sr-Cyrl-CS" dirty="0" smtClean="0"/>
              <a:t>Third level</a:t>
            </a:r>
          </a:p>
          <a:p>
            <a:pPr lvl="3"/>
            <a:r>
              <a:rPr lang="sr-Cyrl-CS" dirty="0" smtClean="0"/>
              <a:t>Fourth level</a:t>
            </a:r>
          </a:p>
          <a:p>
            <a:pPr lvl="4"/>
            <a:r>
              <a:rPr lang="sr-Cyrl-CS" dirty="0" smtClean="0"/>
              <a:t>Fifth level</a:t>
            </a:r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Cyrl-CS" dirty="0" smtClean="0"/>
              <a:t>Click to edit Master text styles</a:t>
            </a:r>
          </a:p>
          <a:p>
            <a:pPr lvl="1"/>
            <a:r>
              <a:rPr lang="sr-Cyrl-CS" dirty="0" smtClean="0"/>
              <a:t>Second level</a:t>
            </a:r>
          </a:p>
          <a:p>
            <a:pPr lvl="2"/>
            <a:r>
              <a:rPr lang="sr-Cyrl-CS" dirty="0" smtClean="0"/>
              <a:t>Third level</a:t>
            </a:r>
          </a:p>
          <a:p>
            <a:pPr lvl="3"/>
            <a:r>
              <a:rPr lang="sr-Cyrl-CS" dirty="0" smtClean="0"/>
              <a:t>Fourth level</a:t>
            </a:r>
          </a:p>
          <a:p>
            <a:pPr lvl="4"/>
            <a:r>
              <a:rPr lang="sr-Cyrl-CS" dirty="0" smtClean="0"/>
              <a:t>Fifth level</a:t>
            </a:r>
            <a:endParaRPr lang="en-JM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E4663-2505-0E4A-B17D-41D1A70CCB79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30005308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62200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dirty="0" smtClean="0"/>
              <a:t>Click to edit Master text styles</a:t>
            </a:r>
          </a:p>
          <a:p>
            <a:pPr lvl="1"/>
            <a:r>
              <a:rPr lang="sr-Cyrl-CS" dirty="0" smtClean="0"/>
              <a:t>Second level</a:t>
            </a:r>
          </a:p>
          <a:p>
            <a:pPr lvl="2"/>
            <a:r>
              <a:rPr lang="sr-Cyrl-CS" dirty="0" smtClean="0"/>
              <a:t>Third level</a:t>
            </a:r>
          </a:p>
          <a:p>
            <a:pPr lvl="3"/>
            <a:r>
              <a:rPr lang="sr-Cyrl-CS" dirty="0" smtClean="0"/>
              <a:t>Fourth level</a:t>
            </a:r>
          </a:p>
          <a:p>
            <a:pPr lvl="4"/>
            <a:r>
              <a:rPr lang="sr-Cyrl-CS" dirty="0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676400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2F426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Cyrl-C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362200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Cyrl-CS" dirty="0" smtClean="0"/>
              <a:t>Click to edit Master text styles</a:t>
            </a:r>
          </a:p>
          <a:p>
            <a:pPr lvl="1"/>
            <a:r>
              <a:rPr lang="sr-Cyrl-CS" dirty="0" smtClean="0"/>
              <a:t>Second level</a:t>
            </a:r>
          </a:p>
          <a:p>
            <a:pPr lvl="2"/>
            <a:r>
              <a:rPr lang="sr-Cyrl-CS" dirty="0" smtClean="0"/>
              <a:t>Third level</a:t>
            </a:r>
          </a:p>
          <a:p>
            <a:pPr lvl="3"/>
            <a:r>
              <a:rPr lang="sr-Cyrl-CS" dirty="0" smtClean="0"/>
              <a:t>Fourth level</a:t>
            </a:r>
          </a:p>
          <a:p>
            <a:pPr lvl="4"/>
            <a:r>
              <a:rPr lang="sr-Cyrl-CS" dirty="0" smtClean="0"/>
              <a:t>Fifth level</a:t>
            </a:r>
            <a:endParaRPr lang="en-JM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A2201-B3B3-1646-A684-9863FB8535B8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53563831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6CF69-9635-2F4D-8309-EC79824DB992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426360208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33400" y="18034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533400" y="21082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533400" y="32258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533400" y="35306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533400" y="4648201"/>
            <a:ext cx="2217906" cy="3788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0">
                <a:solidFill>
                  <a:srgbClr val="0070C0"/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 sz="1600">
                <a:latin typeface="Bebas Neue" pitchFamily="34" charset="0"/>
              </a:defRPr>
            </a:lvl2pPr>
            <a:lvl3pPr marL="914400" indent="0">
              <a:buFontTx/>
              <a:buNone/>
              <a:defRPr sz="1600">
                <a:latin typeface="Bebas Neue" pitchFamily="34" charset="0"/>
              </a:defRPr>
            </a:lvl3pPr>
            <a:lvl4pPr marL="1371600" indent="0">
              <a:buFontTx/>
              <a:buNone/>
              <a:defRPr sz="1600">
                <a:latin typeface="Bebas Neue" pitchFamily="34" charset="0"/>
              </a:defRPr>
            </a:lvl4pPr>
            <a:lvl5pPr marL="1828800" indent="0">
              <a:buFontTx/>
              <a:buNone/>
              <a:defRPr sz="16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533400" y="4953000"/>
            <a:ext cx="27432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608DF-CFAC-E74D-99B4-7ADB18E0681F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9550007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8200" y="2971800"/>
            <a:ext cx="1737360" cy="1737360"/>
          </a:xfrm>
          <a:prstGeom prst="ellipse">
            <a:avLst/>
          </a:prstGeom>
          <a:solidFill>
            <a:srgbClr val="2F426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733800" y="2979708"/>
            <a:ext cx="1737360" cy="1737360"/>
          </a:xfrm>
          <a:prstGeom prst="ellipse">
            <a:avLst/>
          </a:prstGeom>
          <a:solidFill>
            <a:srgbClr val="2F426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629400" y="2979708"/>
            <a:ext cx="1737360" cy="1737360"/>
          </a:xfrm>
          <a:prstGeom prst="ellipse">
            <a:avLst/>
          </a:prstGeom>
          <a:solidFill>
            <a:srgbClr val="2F4262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  <a:latin typeface="Georgia" panose="02040502050405020303" pitchFamily="18" charset="0"/>
                <a:cs typeface="Arial" pitchFamily="34" charset="0"/>
              </a:defRPr>
            </a:lvl1pPr>
            <a:lvl2pPr marL="457200" indent="0">
              <a:buFontTx/>
              <a:buNone/>
              <a:defRPr sz="2000">
                <a:latin typeface="Bebas Neue" pitchFamily="34" charset="0"/>
              </a:defRPr>
            </a:lvl2pPr>
            <a:lvl3pPr marL="914400" indent="0">
              <a:buFontTx/>
              <a:buNone/>
              <a:defRPr sz="2000">
                <a:latin typeface="Bebas Neue" pitchFamily="34" charset="0"/>
              </a:defRPr>
            </a:lvl3pPr>
            <a:lvl4pPr marL="1371600" indent="0">
              <a:buFontTx/>
              <a:buNone/>
              <a:defRPr sz="2000">
                <a:latin typeface="Bebas Neue" pitchFamily="34" charset="0"/>
              </a:defRPr>
            </a:lvl4pPr>
            <a:lvl5pPr marL="1828800" indent="0">
              <a:buFontTx/>
              <a:buNone/>
              <a:defRPr sz="2000">
                <a:latin typeface="Bebas Neue" pitchFamily="34" charset="0"/>
              </a:defRPr>
            </a:lvl5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9" name="Text Placeholder 27"/>
          <p:cNvSpPr>
            <a:spLocks noGrp="1"/>
          </p:cNvSpPr>
          <p:nvPr>
            <p:ph type="body" sz="quarter" idx="19"/>
          </p:nvPr>
        </p:nvSpPr>
        <p:spPr>
          <a:xfrm>
            <a:off x="584200" y="5037917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0"/>
          </p:nvPr>
        </p:nvSpPr>
        <p:spPr>
          <a:xfrm>
            <a:off x="3505200" y="5037917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6375400" y="5037917"/>
            <a:ext cx="2159000" cy="118956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sr-Cyrl-CS" dirty="0"/>
              <a:t>Click to edit Master text styles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257AF-59E9-3C43-8D61-373F71AD4C07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24090135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97113"/>
            <a:ext cx="2286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66950"/>
            <a:ext cx="2286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66950"/>
            <a:ext cx="22860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smtClean="0"/>
              <a:t>Click to edit Master title style</a:t>
            </a:r>
            <a:endParaRPr lang="en-JM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794399" y="2690864"/>
            <a:ext cx="1725845" cy="2540000"/>
          </a:xfrm>
        </p:spPr>
        <p:txBody>
          <a:bodyPr rtlCol="0">
            <a:normAutofit/>
          </a:bodyPr>
          <a:lstStyle/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556678" y="2660312"/>
            <a:ext cx="1725845" cy="2540000"/>
          </a:xfrm>
        </p:spPr>
        <p:txBody>
          <a:bodyPr rtlCol="0">
            <a:normAutofit/>
          </a:bodyPr>
          <a:lstStyle/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376078" y="2660312"/>
            <a:ext cx="1725845" cy="2540000"/>
          </a:xfrm>
        </p:spPr>
        <p:txBody>
          <a:bodyPr rtlCol="0">
            <a:normAutofit/>
          </a:bodyPr>
          <a:lstStyle/>
          <a:p>
            <a:pPr lvl="0"/>
            <a:r>
              <a:rPr lang="sr-Cyrl-CS" noProof="0"/>
              <a:t>Drag picture to placeholder or click icon to add</a:t>
            </a:r>
            <a:endParaRPr lang="en-JM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09600" y="5617464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sr-Cyrl-CS" dirty="0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429000" y="5617464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sr-Cyrl-CS" dirty="0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248400" y="5617464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sr-Cyrl-CS" dirty="0" smtClean="0"/>
              <a:t>Click to edit Master text styles</a:t>
            </a:r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sz="1400" b="0" cap="none"/>
            </a:lvl1pPr>
          </a:lstStyle>
          <a:p>
            <a:pPr>
              <a:defRPr/>
            </a:pPr>
            <a:r>
              <a:rPr lang="x-none"/>
              <a:t>Република Србија</a:t>
            </a:r>
          </a:p>
          <a:p>
            <a:pPr>
              <a:defRPr/>
            </a:pPr>
            <a:r>
              <a:rPr lang="ru-RU" b="1" cap="all"/>
              <a:t>МИНИСТАРСТВО ДРЖАВНЕ УПРАВЕ И ЛОКАЛНЕ САМОУПРАВЕ</a:t>
            </a: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3E1A-B16F-694D-96DF-9DB3523B30D8}" type="slidenum">
              <a:rPr lang="en-JM"/>
              <a:pPr>
                <a:defRPr/>
              </a:pPr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3663658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168400"/>
            <a:ext cx="762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Cyrl-CS"/>
              <a:t>Click to edit Master title style</a:t>
            </a:r>
            <a:endParaRPr lang="en-JM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58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Cyrl-CS"/>
              <a:t>Click to edit Master text styles</a:t>
            </a:r>
          </a:p>
          <a:p>
            <a:pPr lvl="1"/>
            <a:r>
              <a:rPr lang="sr-Cyrl-CS"/>
              <a:t>Second level</a:t>
            </a:r>
          </a:p>
          <a:p>
            <a:pPr lvl="2"/>
            <a:r>
              <a:rPr lang="sr-Cyrl-CS"/>
              <a:t>Third level</a:t>
            </a:r>
          </a:p>
          <a:p>
            <a:pPr lvl="3"/>
            <a:r>
              <a:rPr lang="sr-Cyrl-CS"/>
              <a:t>Fourth level</a:t>
            </a:r>
          </a:p>
          <a:p>
            <a:pPr lvl="4"/>
            <a:r>
              <a:rPr lang="sr-Cyrl-CS"/>
              <a:t>Fifth level</a:t>
            </a:r>
            <a:endParaRPr lang="en-J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3810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FBBF51-85C2-0E4B-9D74-F5D28A96566F}" type="slidenum">
              <a:rPr lang="en-JM"/>
              <a:pPr>
                <a:defRPr/>
              </a:pPr>
              <a:t>‹#›</a:t>
            </a:fld>
            <a:endParaRPr lang="en-JM"/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152400" cy="533400"/>
          </a:xfrm>
          <a:prstGeom prst="rect">
            <a:avLst/>
          </a:prstGeom>
          <a:solidFill>
            <a:srgbClr val="2F4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/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1385888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0" y="14478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F42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hlinkClick r:id="" action="ppaction://hlinkshowjump?jump=nextslide" highlightClick="1"/>
          </p:cNvPr>
          <p:cNvSpPr/>
          <p:nvPr/>
        </p:nvSpPr>
        <p:spPr>
          <a:xfrm>
            <a:off x="8550275" y="228600"/>
            <a:ext cx="365125" cy="365125"/>
          </a:xfrm>
          <a:prstGeom prst="ellipse">
            <a:avLst/>
          </a:prstGeom>
          <a:solidFill>
            <a:srgbClr val="2F426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Oval 14">
            <a:hlinkClick r:id="" action="ppaction://hlinkshowjump?jump=previousslide" highlightClick="1"/>
          </p:cNvPr>
          <p:cNvSpPr/>
          <p:nvPr/>
        </p:nvSpPr>
        <p:spPr>
          <a:xfrm>
            <a:off x="8093075" y="228600"/>
            <a:ext cx="365125" cy="365125"/>
          </a:xfrm>
          <a:prstGeom prst="ellipse">
            <a:avLst/>
          </a:prstGeom>
          <a:solidFill>
            <a:srgbClr val="2F426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Chevron 17"/>
          <p:cNvSpPr/>
          <p:nvPr/>
        </p:nvSpPr>
        <p:spPr>
          <a:xfrm flipH="1">
            <a:off x="8221663" y="344488"/>
            <a:ext cx="82550" cy="133350"/>
          </a:xfrm>
          <a:prstGeom prst="chevron">
            <a:avLst>
              <a:gd name="adj" fmla="val 79255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709025" y="344488"/>
            <a:ext cx="80963" cy="133350"/>
          </a:xfrm>
          <a:prstGeom prst="chevron">
            <a:avLst>
              <a:gd name="adj" fmla="val 79255"/>
            </a:avLst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128588"/>
            <a:ext cx="7543800" cy="7096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sz="1600" b="1" cap="all" dirty="0" smtClean="0">
                <a:solidFill>
                  <a:schemeClr val="bg1">
                    <a:lumMod val="95000"/>
                  </a:schemeClr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r>
              <a:rPr lang="x-none" cap="none"/>
              <a:t>Република Србија</a:t>
            </a:r>
          </a:p>
          <a:p>
            <a:pPr>
              <a:defRPr/>
            </a:pPr>
            <a:r>
              <a:rPr lang="ru-RU"/>
              <a:t>МИНИСТАРСТВО ДРЖАВНЕ УПРАВЕ И ЛОКАЛНЕ САМОУПРАВЕ</a:t>
            </a:r>
          </a:p>
        </p:txBody>
      </p:sp>
      <p:pic>
        <p:nvPicPr>
          <p:cNvPr id="1039" name="Picture 5" descr="C:\E\!_work\mara\grb.png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4318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262626"/>
          </a:solidFill>
          <a:latin typeface="Times New Roman"/>
          <a:ea typeface="ＭＳ Ｐゴシック" charset="0"/>
          <a:cs typeface="Times New Roman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62626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Times New Roman"/>
          <a:ea typeface="ＭＳ Ｐゴシック" charset="0"/>
          <a:cs typeface="Times New Roman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62626"/>
          </a:solidFill>
          <a:latin typeface="Times New Roman"/>
          <a:ea typeface="ＭＳ Ｐゴシック" charset="0"/>
          <a:cs typeface="Times New Roman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Times New Roman"/>
          <a:ea typeface="ＭＳ Ｐゴシック" charset="0"/>
          <a:cs typeface="Times New Roman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262626"/>
          </a:solidFill>
          <a:latin typeface="Times New Roman"/>
          <a:ea typeface="ＭＳ Ｐゴシック" charset="0"/>
          <a:cs typeface="Times New Roman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rgbClr val="262626"/>
          </a:solidFill>
          <a:latin typeface="Times New Roman"/>
          <a:ea typeface="ＭＳ Ｐゴシック" charset="0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 bwMode="auto">
          <a:xfrm>
            <a:off x="2260600" y="2757488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2260600" y="28194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>
            <a:off x="6934200" y="2757488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934200" y="28194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5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Министарств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o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 </a:t>
            </a:r>
            <a:r>
              <a:rPr lang="sr-Cyrl-RS" dirty="0" smtClean="0">
                <a:solidFill>
                  <a:schemeClr val="accent1">
                    <a:lumMod val="75000"/>
                  </a:schemeClr>
                </a:solidFill>
                <a:latin typeface="Times New Roman" charset="0"/>
              </a:rPr>
              <a:t>државне управе и локалне самоуправе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35846" name="Subtitle 6"/>
          <p:cNvSpPr>
            <a:spLocks noGrp="1"/>
          </p:cNvSpPr>
          <p:nvPr>
            <p:ph type="subTitle" idx="1"/>
          </p:nvPr>
        </p:nvSpPr>
        <p:spPr>
          <a:xfrm>
            <a:off x="22459" y="5981700"/>
            <a:ext cx="5105400" cy="8763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Ta</a:t>
            </a:r>
            <a:r>
              <a:rPr lang="sr-Cyrl-RS" b="1" dirty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т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јана Татић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, </a:t>
            </a:r>
          </a:p>
          <a:p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саветница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у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кабинету 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потпредседнице</a:t>
            </a:r>
            <a:r>
              <a:rPr lang="sr-Cyrl-RS" b="1" dirty="0" smtClean="0">
                <a:solidFill>
                  <a:schemeClr val="tx2">
                    <a:lumMod val="75000"/>
                  </a:schemeClr>
                </a:solidFill>
                <a:latin typeface="Times New Roman" charset="0"/>
              </a:rPr>
              <a:t> Владе</a:t>
            </a:r>
            <a:endParaRPr lang="hr-HR" b="1" dirty="0" smtClean="0">
              <a:solidFill>
                <a:schemeClr val="tx2">
                  <a:lumMod val="75000"/>
                </a:schemeClr>
              </a:solidFill>
              <a:latin typeface="Times New Roman" charset="0"/>
            </a:endParaRP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lnSpc>
                <a:spcPct val="120000"/>
              </a:lnSpc>
              <a:defRPr sz="1200" b="0">
                <a:solidFill>
                  <a:schemeClr val="bg1">
                    <a:lumMod val="9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>
              <a:defRPr/>
            </a:pPr>
            <a:r>
              <a:rPr lang="x-none" dirty="0" smtClean="0"/>
              <a:t>Република Србија</a:t>
            </a:r>
          </a:p>
          <a:p>
            <a:pPr>
              <a:defRPr/>
            </a:pPr>
            <a:r>
              <a:rPr lang="ru-RU" b="1" cap="all" dirty="0" smtClean="0"/>
              <a:t>МИНИСТАРСТВО ДРЖАВНЕ УПРАВЕ И ЛОКАЛНЕ САМОУПРАВЕ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1" y="2133600"/>
            <a:ext cx="8001004" cy="8382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r-Cyrl-RS" dirty="0" smtClean="0"/>
          </a:p>
          <a:p>
            <a:pPr marL="0" indent="0" algn="ctr">
              <a:buNone/>
            </a:pPr>
            <a:r>
              <a:rPr lang="sr-Cyrl-RS" sz="2800" dirty="0" smtClean="0">
                <a:solidFill>
                  <a:schemeClr val="tx1"/>
                </a:solidFill>
              </a:rPr>
              <a:t>ХВАЛА НА ПАЖЊИ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6" b="95703" l="9961" r="93457">
                        <a14:foregroundMark x1="18750" y1="62630" x2="18750" y2="62630"/>
                        <a14:foregroundMark x1="18164" y1="51953" x2="18164" y2="51953"/>
                        <a14:foregroundMark x1="21582" y1="78516" x2="21582" y2="78516"/>
                        <a14:foregroundMark x1="19824" y1="75000" x2="19824" y2="75000"/>
                        <a14:backgroundMark x1="61426" y1="85807" x2="61426" y2="85807"/>
                        <a14:backgroundMark x1="59668" y1="88411" x2="59668" y2="88411"/>
                        <a14:backgroundMark x1="63770" y1="74219" x2="63770" y2="74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624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121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sp>
        <p:nvSpPr>
          <p:cNvPr id="8" name="Naslov 1"/>
          <p:cNvSpPr txBox="1">
            <a:spLocks/>
          </p:cNvSpPr>
          <p:nvPr/>
        </p:nvSpPr>
        <p:spPr bwMode="auto">
          <a:xfrm>
            <a:off x="304800" y="1676400"/>
            <a:ext cx="853440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262626"/>
                </a:solidFill>
                <a:latin typeface="Times New Roman"/>
                <a:ea typeface="ＭＳ Ｐゴシック" charset="0"/>
                <a:cs typeface="Times New Roman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626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sr-Cyrl-RS" sz="2800" dirty="0" smtClean="0"/>
              <a:t>ЗАДОВОЉАН ГРАЂАНИН</a:t>
            </a:r>
            <a:r>
              <a:rPr lang="en-US" sz="2800" dirty="0" smtClean="0"/>
              <a:t> = </a:t>
            </a:r>
            <a:r>
              <a:rPr lang="sr-Cyrl-RS" sz="2800" dirty="0"/>
              <a:t>ДОБРА </a:t>
            </a:r>
            <a:r>
              <a:rPr lang="sr-Cyrl-RS" sz="2800" dirty="0" smtClean="0"/>
              <a:t>УПРАВА</a:t>
            </a:r>
          </a:p>
        </p:txBody>
      </p:sp>
      <p:pic>
        <p:nvPicPr>
          <p:cNvPr id="9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9400"/>
            <a:ext cx="4401566" cy="3301175"/>
          </a:xfr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891849"/>
            <a:ext cx="7620000" cy="563563"/>
          </a:xfrm>
        </p:spPr>
        <p:txBody>
          <a:bodyPr/>
          <a:lstStyle/>
          <a:p>
            <a:r>
              <a:rPr lang="sr-Cyrl-RS" dirty="0" smtClean="0"/>
              <a:t>ЦИЉ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103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67152"/>
            <a:ext cx="7620000" cy="563563"/>
          </a:xfrm>
        </p:spPr>
        <p:txBody>
          <a:bodyPr/>
          <a:lstStyle/>
          <a:p>
            <a:r>
              <a:rPr lang="sr-Cyrl-RS" dirty="0" smtClean="0"/>
              <a:t>ПРИНЦИПИ ДОБРЕ УПРАВЕ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graphicFrame>
        <p:nvGraphicFramePr>
          <p:cNvPr id="5" name="Označba mesta vsebin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178612"/>
              </p:ext>
            </p:extLst>
          </p:nvPr>
        </p:nvGraphicFramePr>
        <p:xfrm>
          <a:off x="184818" y="1530715"/>
          <a:ext cx="894715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/>
                <a:gridCol w="4473575"/>
              </a:tblGrid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ЗА ГРАЂАНИНА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ЗА ЈАВНУ УПРАВУ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Доступност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Корисник у средишту пажње</a:t>
                      </a:r>
                      <a:endParaRPr lang="sl-SI" dirty="0"/>
                    </a:p>
                  </a:txBody>
                  <a:tcPr/>
                </a:tc>
              </a:tr>
              <a:tr h="31119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/>
                        <a:t>Брзина</a:t>
                      </a:r>
                      <a:endParaRPr lang="sl-SI" dirty="0" smtClean="0"/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Интероперабилност, </a:t>
                      </a:r>
                      <a:r>
                        <a:rPr lang="sr-Cyrl-RS" baseline="0" dirty="0" smtClean="0"/>
                        <a:t>размена података по службедној дужности</a:t>
                      </a:r>
                      <a:endParaRPr lang="sl-SI" dirty="0"/>
                    </a:p>
                  </a:txBody>
                  <a:tcPr/>
                </a:tc>
              </a:tr>
              <a:tr h="4924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dirty="0" smtClean="0"/>
                        <a:t>Једноставност</a:t>
                      </a:r>
                      <a:r>
                        <a:rPr lang="sl-SI" dirty="0" smtClean="0"/>
                        <a:t> 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Електронско пословање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Смањење административног терета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 smtClean="0"/>
                        <a:t>Сарадња и координација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uščica dol 4"/>
          <p:cNvSpPr/>
          <p:nvPr/>
        </p:nvSpPr>
        <p:spPr>
          <a:xfrm>
            <a:off x="1229048" y="4313896"/>
            <a:ext cx="2406769" cy="526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5"/>
          <p:cNvSpPr/>
          <p:nvPr/>
        </p:nvSpPr>
        <p:spPr>
          <a:xfrm>
            <a:off x="184818" y="4961369"/>
            <a:ext cx="4495231" cy="1811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 smtClean="0"/>
          </a:p>
          <a:p>
            <a:pPr algn="ctr"/>
            <a:r>
              <a:rPr lang="sr-Cyrl-RS" dirty="0" smtClean="0"/>
              <a:t>Све на једном месту</a:t>
            </a:r>
            <a:endParaRPr lang="sl-SI" dirty="0" smtClean="0"/>
          </a:p>
          <a:p>
            <a:pPr algn="ctr"/>
            <a:r>
              <a:rPr lang="sr-Cyrl-RS" dirty="0" smtClean="0"/>
              <a:t>Јединствени формулар за више услуга</a:t>
            </a:r>
          </a:p>
          <a:p>
            <a:pPr algn="ctr"/>
            <a:r>
              <a:rPr lang="sr-Cyrl-RS" dirty="0" smtClean="0"/>
              <a:t>Унапред испуњени формулари</a:t>
            </a:r>
            <a:endParaRPr lang="sl-SI" dirty="0" smtClean="0"/>
          </a:p>
          <a:p>
            <a:pPr algn="ctr"/>
            <a:r>
              <a:rPr lang="sr-Cyrl-RS" dirty="0" smtClean="0"/>
              <a:t>Подаци којима располаже јавна управа се не доказују</a:t>
            </a:r>
            <a:endParaRPr lang="sl-SI" dirty="0" smtClean="0"/>
          </a:p>
          <a:p>
            <a:pPr algn="ctr"/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5" y="4961369"/>
            <a:ext cx="4296643" cy="1811546"/>
          </a:xfrm>
          <a:prstGeom prst="rect">
            <a:avLst/>
          </a:prstGeom>
        </p:spPr>
      </p:pic>
      <p:sp>
        <p:nvSpPr>
          <p:cNvPr id="9" name="Puščica dol 8"/>
          <p:cNvSpPr/>
          <p:nvPr/>
        </p:nvSpPr>
        <p:spPr>
          <a:xfrm>
            <a:off x="5866525" y="4323993"/>
            <a:ext cx="2234241" cy="569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75815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8400"/>
            <a:ext cx="7620000" cy="889000"/>
          </a:xfrm>
        </p:spPr>
        <p:txBody>
          <a:bodyPr/>
          <a:lstStyle/>
          <a:p>
            <a:pPr algn="ctr"/>
            <a:r>
              <a:rPr lang="sr-Cyrl-RS" dirty="0" smtClean="0"/>
              <a:t>Пројекат</a:t>
            </a:r>
            <a:br>
              <a:rPr lang="sr-Cyrl-RS" dirty="0" smtClean="0"/>
            </a:br>
            <a:r>
              <a:rPr lang="sr-Cyrl-RS" dirty="0" smtClean="0"/>
              <a:t>„Бебо добро дошла на свет“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9" t="13398" r="9709" b="19806"/>
          <a:stretch/>
        </p:blipFill>
        <p:spPr>
          <a:xfrm>
            <a:off x="609600" y="2514600"/>
            <a:ext cx="8192386" cy="424424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466434"/>
              </p:ext>
            </p:extLst>
          </p:nvPr>
        </p:nvGraphicFramePr>
        <p:xfrm>
          <a:off x="213360" y="1473201"/>
          <a:ext cx="893064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71600" y="3612346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latin typeface="+mn-lt"/>
              </a:rPr>
              <a:t>БОЛНИЦА</a:t>
            </a:r>
          </a:p>
          <a:p>
            <a:pPr algn="ctr"/>
            <a:r>
              <a:rPr lang="en-US" sz="2400" b="1" dirty="0" smtClean="0">
                <a:latin typeface="+mn-lt"/>
              </a:rPr>
              <a:t>One Stop Shop</a:t>
            </a:r>
            <a:endParaRPr lang="en-US" sz="2400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17526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Пријава рођења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2293609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Пријава имена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937183" y="3612346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Пријава пребивалишта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486400" y="4955974"/>
            <a:ext cx="3581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/>
              <a:t>Пријава на обавезно здравствено осигурање</a:t>
            </a:r>
            <a:endParaRPr lang="en-US" sz="28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000" y="891849"/>
            <a:ext cx="7620000" cy="563563"/>
          </a:xfrm>
        </p:spPr>
        <p:txBody>
          <a:bodyPr/>
          <a:lstStyle/>
          <a:p>
            <a:r>
              <a:rPr lang="sr-Cyrl-RS" dirty="0" smtClean="0"/>
              <a:t>ИДЕЈА ПРОЈЕКТА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1689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86739974"/>
              </p:ext>
            </p:extLst>
          </p:nvPr>
        </p:nvGraphicFramePr>
        <p:xfrm>
          <a:off x="457200" y="1036637"/>
          <a:ext cx="8686800" cy="5875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928" y="758939"/>
            <a:ext cx="8353344" cy="555395"/>
          </a:xfrm>
        </p:spPr>
        <p:txBody>
          <a:bodyPr/>
          <a:lstStyle/>
          <a:p>
            <a:r>
              <a:rPr lang="sr-Cyrl-RS" dirty="0" smtClean="0"/>
              <a:t>КОРАЦИ У РЕАЛИЗАЦИЈИ ПРОЈЕКТА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853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8153400" cy="4484688"/>
          </a:xfrm>
        </p:spPr>
        <p:txBody>
          <a:bodyPr>
            <a:normAutofit fontScale="77500" lnSpcReduction="20000"/>
          </a:bodyPr>
          <a:lstStyle/>
          <a:p>
            <a:r>
              <a:rPr lang="sr-Cyrl-RS" sz="2400" b="1" dirty="0" smtClean="0"/>
              <a:t>Координација</a:t>
            </a:r>
          </a:p>
          <a:p>
            <a:pPr lvl="1"/>
            <a:r>
              <a:rPr lang="sr-Cyrl-RS" sz="2400" dirty="0"/>
              <a:t>Кабинет потпредседнице Владе и министарке МДУЛС</a:t>
            </a:r>
            <a:endParaRPr lang="sl-SI" sz="2400" dirty="0"/>
          </a:p>
          <a:p>
            <a:pPr lvl="1"/>
            <a:r>
              <a:rPr lang="sr-Cyrl-RS" sz="2400" dirty="0"/>
              <a:t>Кабинет премијера</a:t>
            </a:r>
          </a:p>
          <a:p>
            <a:pPr marL="342900" lvl="1" indent="-342900">
              <a:buFont typeface="Arial" charset="0"/>
              <a:buChar char="•"/>
            </a:pPr>
            <a:r>
              <a:rPr lang="sr-Cyrl-RS" sz="2400" b="1" dirty="0" smtClean="0"/>
              <a:t>Учесници </a:t>
            </a:r>
            <a:r>
              <a:rPr lang="sr-Cyrl-RS" sz="2400" b="1" dirty="0"/>
              <a:t>у </a:t>
            </a:r>
            <a:r>
              <a:rPr lang="sr-Cyrl-RS" sz="2400" b="1" dirty="0" smtClean="0"/>
              <a:t>пројекту</a:t>
            </a:r>
            <a:endParaRPr lang="sl-SI" sz="2400" b="1" dirty="0"/>
          </a:p>
          <a:p>
            <a:pPr lvl="1"/>
            <a:r>
              <a:rPr lang="sr-Cyrl-RS" sz="2400" dirty="0" smtClean="0"/>
              <a:t>МДУЛС</a:t>
            </a:r>
          </a:p>
          <a:p>
            <a:pPr lvl="1"/>
            <a:r>
              <a:rPr lang="sr-Cyrl-RS" sz="2400" dirty="0" smtClean="0"/>
              <a:t>Министарство здравља</a:t>
            </a:r>
            <a:endParaRPr lang="en-US" sz="2400" dirty="0" smtClean="0"/>
          </a:p>
          <a:p>
            <a:pPr lvl="1"/>
            <a:r>
              <a:rPr lang="sr-Cyrl-RS" sz="2400" dirty="0" smtClean="0"/>
              <a:t>Министарство рада</a:t>
            </a:r>
            <a:endParaRPr lang="en-US" sz="2400" dirty="0" smtClean="0"/>
          </a:p>
          <a:p>
            <a:pPr lvl="1"/>
            <a:r>
              <a:rPr lang="sr-Cyrl-RS" sz="2400" dirty="0"/>
              <a:t>МУП</a:t>
            </a:r>
            <a:endParaRPr lang="sl-SI" sz="2400" dirty="0"/>
          </a:p>
          <a:p>
            <a:pPr lvl="1"/>
            <a:r>
              <a:rPr lang="sr-Cyrl-RS" sz="2400" dirty="0" smtClean="0"/>
              <a:t>РФЗО</a:t>
            </a:r>
            <a:endParaRPr lang="sl-SI" sz="2400" dirty="0"/>
          </a:p>
          <a:p>
            <a:pPr lvl="1"/>
            <a:r>
              <a:rPr lang="sr-Cyrl-RS" sz="2400" dirty="0" smtClean="0"/>
              <a:t>Дирекција за е-управу</a:t>
            </a:r>
            <a:endParaRPr lang="sl-SI" sz="2400" dirty="0"/>
          </a:p>
          <a:p>
            <a:pPr lvl="1"/>
            <a:r>
              <a:rPr lang="sr-Cyrl-RS" sz="2400" dirty="0" smtClean="0"/>
              <a:t>ЦРОСО</a:t>
            </a:r>
            <a:endParaRPr lang="en-US" sz="2400" dirty="0" smtClean="0"/>
          </a:p>
          <a:p>
            <a:pPr lvl="1"/>
            <a:r>
              <a:rPr lang="sr-Cyrl-RS" sz="2400" dirty="0"/>
              <a:t>Републички завод за </a:t>
            </a:r>
            <a:r>
              <a:rPr lang="sr-Cyrl-RS" sz="2400" dirty="0" smtClean="0"/>
              <a:t>статистику</a:t>
            </a:r>
          </a:p>
          <a:p>
            <a:pPr lvl="1"/>
            <a:r>
              <a:rPr lang="sr-Cyrl-RS" sz="2400" dirty="0" smtClean="0"/>
              <a:t>Град Београд</a:t>
            </a:r>
          </a:p>
          <a:p>
            <a:pPr lvl="1"/>
            <a:r>
              <a:rPr lang="sr-Cyrl-RS" sz="2400" dirty="0" smtClean="0"/>
              <a:t>Повереник за информације од јавног значаја и заштиту података о личности</a:t>
            </a:r>
            <a:endParaRPr lang="en-US" sz="2400" dirty="0" smtClean="0"/>
          </a:p>
          <a:p>
            <a:pPr marL="457200" lvl="1" indent="0">
              <a:buNone/>
            </a:pPr>
            <a:endParaRPr lang="sl-SI" sz="2400" dirty="0"/>
          </a:p>
          <a:p>
            <a:pPr marL="457200" lvl="1" indent="0">
              <a:buNone/>
            </a:pPr>
            <a:endParaRPr lang="sl-SI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87601"/>
            <a:ext cx="4464117" cy="334808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85837"/>
            <a:ext cx="7620000" cy="563563"/>
          </a:xfrm>
        </p:spPr>
        <p:txBody>
          <a:bodyPr/>
          <a:lstStyle/>
          <a:p>
            <a:r>
              <a:rPr lang="sr-Cyrl-RS" dirty="0" smtClean="0"/>
              <a:t>ИЗАЗОВИ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02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БАРИЈЕРЕ ЕФИКАСНЕ УПРАВЕ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sz="3200" dirty="0" smtClean="0"/>
              <a:t>Разумевање новог начина пословања (заснованог на реформама)</a:t>
            </a:r>
          </a:p>
          <a:p>
            <a:r>
              <a:rPr lang="sr-Cyrl-RS" sz="3200" dirty="0" smtClean="0"/>
              <a:t>Креирање свести да су запослени у државној администрацији сервис грађана и привреде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</p:spTree>
    <p:extLst>
      <p:ext uri="{BB962C8B-B14F-4D97-AF65-F5344CB8AC3E}">
        <p14:creationId xmlns:p14="http://schemas.microsoft.com/office/powerpoint/2010/main" val="22392254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x-none" smtClean="0"/>
              <a:t>Република Србија</a:t>
            </a:r>
          </a:p>
          <a:p>
            <a:pPr>
              <a:defRPr/>
            </a:pPr>
            <a:r>
              <a:rPr lang="ru-RU" b="1" cap="all" smtClean="0"/>
              <a:t>МИНИСТАРСТВО ДРЖАВНЕ УПРАВЕ И ЛОКАЛНЕ САМОУПРАВЕ</a:t>
            </a:r>
            <a:endParaRPr lang="ru-RU" b="1" cap="al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896100" cy="458024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985837"/>
            <a:ext cx="7620000" cy="563563"/>
          </a:xfrm>
        </p:spPr>
        <p:txBody>
          <a:bodyPr/>
          <a:lstStyle/>
          <a:p>
            <a:r>
              <a:rPr lang="sr-Cyrl-RS" smtClean="0"/>
              <a:t>ЗАКЉУЧАК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53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DULS PPT Template 01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12004</TotalTime>
  <Words>285</Words>
  <Application>Microsoft Office PowerPoint</Application>
  <PresentationFormat>On-screen Show (4:3)</PresentationFormat>
  <Paragraphs>85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MDULS PPT Template 0100</vt:lpstr>
      <vt:lpstr>Министарствo државне управе и локалне самоуправе</vt:lpstr>
      <vt:lpstr>ЦИЉ</vt:lpstr>
      <vt:lpstr>ПРИНЦИПИ ДОБРЕ УПРАВЕ</vt:lpstr>
      <vt:lpstr>Пројекат „Бебо добро дошла на свет“</vt:lpstr>
      <vt:lpstr>ИДЕЈА ПРОЈЕКТА</vt:lpstr>
      <vt:lpstr>КОРАЦИ У РЕАЛИЗАЦИЈИ ПРОЈЕКТА</vt:lpstr>
      <vt:lpstr>ИЗАЗОВИ</vt:lpstr>
      <vt:lpstr>БАРИЈЕРЕ ЕФИКАСНЕ УПРАВЕ</vt:lpstr>
      <vt:lpstr>ЗАКЉУЧАК</vt:lpstr>
      <vt:lpstr>PowerPoint Presentation</vt:lpstr>
    </vt:vector>
  </TitlesOfParts>
  <Company>LIME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adrienne.reynolds</dc:creator>
  <cp:lastModifiedBy>Igor Loncarevic</cp:lastModifiedBy>
  <cp:revision>618</cp:revision>
  <cp:lastPrinted>2015-08-04T10:53:47Z</cp:lastPrinted>
  <dcterms:created xsi:type="dcterms:W3CDTF">2011-12-26T17:46:32Z</dcterms:created>
  <dcterms:modified xsi:type="dcterms:W3CDTF">2016-02-23T09:50:27Z</dcterms:modified>
</cp:coreProperties>
</file>