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93DF5-9462-420B-A146-C2CEF034A3B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8CDB-D4A5-4CE6-8A47-4F6DD4AE9B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C862-CC86-4966-BB35-BE97895C9D75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183F9-93A1-4B00-8AED-E21A3550A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06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83F9-93A1-4B00-8AED-E21A3550AB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5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83F9-93A1-4B00-8AED-E21A3550AB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83F9-93A1-4B00-8AED-E21A3550AB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5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83F9-93A1-4B00-8AED-E21A3550AB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89F-9332-4463-8286-13B87CBE538F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436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A38E-760E-432B-A380-7EFFA3B7A6A0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02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1BD4-8444-494F-B96F-4904A3C9A4F4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82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C0D7-BFD4-4D2E-96EB-F4CDF11A1275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39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E0B-4283-484A-9EA2-90739AD768BE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644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7B3-D8EF-4290-A594-A8B0FB2D75B1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507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0DCF-8AFD-45DE-A705-92FF4168AF4D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226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E89-D685-4F4D-9E8B-4D75CA6920EE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551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2E2E-BC19-486E-B71F-725015785798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91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9C12-740C-463D-82CD-972A5CE9CCCC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34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407-CF8E-4057-8084-24E443E07852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955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4D45-90EB-4755-A641-B6E17B4C6820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588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4.em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4.em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4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sr-Cyrl-RS" sz="3600" i="1" dirty="0" smtClean="0"/>
              <a:t>Квалитетна социјална заштита у локалној заједници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Центар за развој грађанског друштва </a:t>
            </a:r>
            <a:r>
              <a:rPr lang="en-US" dirty="0" smtClean="0">
                <a:solidFill>
                  <a:schemeClr val="tx1"/>
                </a:solidFill>
              </a:rPr>
              <a:t>PROTECTA</a:t>
            </a:r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п</a:t>
            </a:r>
            <a:r>
              <a:rPr lang="sr-Cyrl-RS" dirty="0" smtClean="0">
                <a:solidFill>
                  <a:schemeClr val="tx1"/>
                </a:solidFill>
              </a:rPr>
              <a:t>артнер Град Ниш, ГО Пантелеј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Z:\1. FAZA II (2013-2017)\OFFICE MANAGER\15. VIZUELNI IDENTITET - SIPRU\NOVO - Memos, Logos, etc\KOMBINOVANO - ENG-SRP\Srpsko engleski cirilica\SrbCirE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400"/>
            <a:ext cx="2681288" cy="668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1. FAZA II (2013-2017)\OFFICE MANAGER\16. LOGOI DONATORA\SDC logoi i uputstva\SDC_RGB_ver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474963" cy="6657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8077200" cy="365125"/>
          </a:xfrm>
        </p:spPr>
        <p:txBody>
          <a:bodyPr/>
          <a:lstStyle/>
          <a:p>
            <a:r>
              <a:rPr lang="ru-RU" dirty="0" smtClean="0"/>
              <a:t>Програм "Локалне иницијативе за повећање социјалне укључености и смањење сиромаштва"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260"/>
            <a:ext cx="533400" cy="81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256786"/>
            <a:ext cx="1600200" cy="62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5508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Најважније реализоване активности</a:t>
            </a:r>
            <a:br>
              <a:rPr lang="sr-Cyrl-RS" sz="4000" dirty="0" smtClean="0"/>
            </a:br>
            <a:r>
              <a:rPr lang="sr-Cyrl-RS" sz="1600" dirty="0" smtClean="0"/>
              <a:t>(највише пет)</a:t>
            </a:r>
            <a:endParaRPr lang="en-US" sz="1600" dirty="0"/>
          </a:p>
        </p:txBody>
      </p:sp>
      <p:pic>
        <p:nvPicPr>
          <p:cNvPr id="1026" name="Picture 2" descr="Z:\1. FAZA II (2013-2017)\OFFICE MANAGER\15. VIZUELNI IDENTITET - SIPRU\NOVO - Memos, Logos, etc\KOMBINOVANO - ENG-SRP\Srpsko engleski cirilica\SrbCirE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400"/>
            <a:ext cx="2681288" cy="668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1. FAZA II (2013-2017)\OFFICE MANAGER\16. LOGOI DONATORA\SDC logoi i uputstva\SDC_RGB_ver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474963" cy="6657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8077200" cy="365125"/>
          </a:xfrm>
        </p:spPr>
        <p:txBody>
          <a:bodyPr/>
          <a:lstStyle/>
          <a:p>
            <a:r>
              <a:rPr lang="ru-RU" dirty="0" smtClean="0"/>
              <a:t>Програм "Локалне иницијативе за повећање социјалне укључености и смањење сиромаштва"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467600" cy="34290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sr-Cyrl-RS" sz="2100" i="1" dirty="0" smtClean="0">
                <a:solidFill>
                  <a:schemeClr val="tx1"/>
                </a:solidFill>
              </a:rPr>
              <a:t>Повећање нивоа информисаности грађана о правима на услуге и мерама материјалне подршке, укључујући и услуге социјалне заштите који су  гарантовани релевантним законима и локалним одлукама  у области социјалне заштите. – Израђен Водич кроз права и услуге социјалне заштите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sr-Cyrl-RS" sz="2100" i="1" dirty="0" smtClean="0">
                <a:solidFill>
                  <a:schemeClr val="tx1"/>
                </a:solidFill>
              </a:rPr>
              <a:t>Дефинисање </a:t>
            </a:r>
            <a:r>
              <a:rPr lang="sr-Cyrl-RS" sz="2100" i="1" dirty="0" smtClean="0">
                <a:solidFill>
                  <a:schemeClr val="tx1"/>
                </a:solidFill>
              </a:rPr>
              <a:t>предлога локалног правилника за успостављање јединствених процедура прикупљања и чувања података и праћења (мониторинга) услуга социјалне заштите</a:t>
            </a:r>
            <a:r>
              <a:rPr lang="sr-Cyrl-RS" sz="2100" dirty="0" smtClean="0">
                <a:solidFill>
                  <a:schemeClr val="tx1"/>
                </a:solidFill>
              </a:rPr>
              <a:t> </a:t>
            </a:r>
            <a:endParaRPr lang="sr-Cyrl-RS" sz="21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sr-Cyrl-RS" sz="2100" i="1" dirty="0" smtClean="0">
                <a:solidFill>
                  <a:schemeClr val="tx1"/>
                </a:solidFill>
              </a:rPr>
              <a:t>Дефинисана листа пројеката „социјалне инфраструктуре“ у граду Нишу од значаја за социјално укључивање и смањење сиромаштва претходно наведених корисничких група у области социјалне </a:t>
            </a:r>
            <a:r>
              <a:rPr lang="sr-Cyrl-RS" sz="2100" i="1" dirty="0" smtClean="0">
                <a:solidFill>
                  <a:schemeClr val="tx1"/>
                </a:solidFill>
              </a:rPr>
              <a:t>заштите</a:t>
            </a:r>
            <a:endParaRPr lang="sr-Cyrl-RS" sz="21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sr-Cyrl-RS" sz="2100" i="1" dirty="0" smtClean="0">
                <a:solidFill>
                  <a:schemeClr val="tx1"/>
                </a:solidFill>
              </a:rPr>
              <a:t>Повећање </a:t>
            </a:r>
            <a:r>
              <a:rPr lang="sr-Cyrl-RS" sz="2100" i="1" dirty="0" smtClean="0">
                <a:solidFill>
                  <a:schemeClr val="tx1"/>
                </a:solidFill>
              </a:rPr>
              <a:t>апсорпционих  капацитети локалних актера (ЛСУ града Ниша, установа социјалне заштите, установа здравствене заштите, установа образовања и организација цивилног друштва) за коришћење ЕУ фондова</a:t>
            </a:r>
            <a:r>
              <a:rPr lang="sr-Cyrl-RS" sz="2100" i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sr-Cyrl-RS" sz="2100" i="1" dirty="0" smtClean="0">
                <a:solidFill>
                  <a:schemeClr val="tx1"/>
                </a:solidFill>
              </a:rPr>
              <a:t>Организовање скупа </a:t>
            </a:r>
            <a:r>
              <a:rPr lang="sr-Cyrl-RS" sz="2100" i="1" dirty="0" smtClean="0">
                <a:solidFill>
                  <a:schemeClr val="tx1"/>
                </a:solidFill>
              </a:rPr>
              <a:t>размене искустава у креирању и имплементацији локалних политика од значаја за унапређење социјалног укључивања и смањења сиромаштва на нивоу шест локалних заједница.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sr-Cyrl-RS" sz="2100" i="1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sr-Cyrl-RS" sz="2100" i="1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sr-Cyrl-RS" sz="20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21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228600"/>
            <a:ext cx="1628775" cy="63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85260"/>
            <a:ext cx="533400" cy="81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7759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Ефекти активности – настале промене</a:t>
            </a:r>
            <a:br>
              <a:rPr lang="sr-Cyrl-RS" sz="4000" dirty="0" smtClean="0"/>
            </a:br>
            <a:endParaRPr lang="en-US" sz="1600" dirty="0"/>
          </a:p>
        </p:txBody>
      </p:sp>
      <p:pic>
        <p:nvPicPr>
          <p:cNvPr id="1026" name="Picture 2" descr="Z:\1. FAZA II (2013-2017)\OFFICE MANAGER\15. VIZUELNI IDENTITET - SIPRU\NOVO - Memos, Logos, etc\KOMBINOVANO - ENG-SRP\Srpsko engleski cirilica\SrbCirE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400"/>
            <a:ext cx="2681288" cy="668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1. FAZA II (2013-2017)\OFFICE MANAGER\16. LOGOI DONATORA\SDC logoi i uputstva\SDC_RGB_ver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474963" cy="6657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8077200" cy="365125"/>
          </a:xfrm>
        </p:spPr>
        <p:txBody>
          <a:bodyPr/>
          <a:lstStyle/>
          <a:p>
            <a:r>
              <a:rPr lang="ru-RU" dirty="0" smtClean="0"/>
              <a:t>Програм "Локалне иницијативе за повећање социјалне укључености и смањење сиромаштва"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543799" cy="3200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sr-Cyrl-RS" sz="1800" dirty="0" smtClean="0">
                <a:solidFill>
                  <a:schemeClr val="tx1"/>
                </a:solidFill>
              </a:rPr>
              <a:t>  Боља </a:t>
            </a:r>
            <a:r>
              <a:rPr lang="sr-Cyrl-RS" sz="1800" dirty="0" smtClean="0">
                <a:solidFill>
                  <a:schemeClr val="tx1"/>
                </a:solidFill>
              </a:rPr>
              <a:t>информисаности </a:t>
            </a:r>
            <a:r>
              <a:rPr lang="sr-Cyrl-RS" sz="1800" dirty="0" smtClean="0">
                <a:solidFill>
                  <a:schemeClr val="tx1"/>
                </a:solidFill>
              </a:rPr>
              <a:t>корисника и других актера - Водич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1800" dirty="0" smtClean="0">
                <a:solidFill>
                  <a:schemeClr val="tx1"/>
                </a:solidFill>
              </a:rPr>
              <a:t>  Унапређен </a:t>
            </a:r>
            <a:r>
              <a:rPr lang="sr-Cyrl-RS" sz="1800" dirty="0" smtClean="0">
                <a:solidFill>
                  <a:schemeClr val="tx1"/>
                </a:solidFill>
              </a:rPr>
              <a:t>локални правни оквир од значаја за остваривање права на услуге и мере материјалне подршке у надлежности локалне самоуправе, које се финансирају средствима из локалног буџета. – </a:t>
            </a:r>
            <a:r>
              <a:rPr lang="sr-Cyrl-RS" sz="1800" i="1" dirty="0" smtClean="0">
                <a:solidFill>
                  <a:schemeClr val="tx1"/>
                </a:solidFill>
              </a:rPr>
              <a:t>Дефинисан предлога локалног правилника за успостављање јединствених процедура прикупљања и чувања података и праћења (мониторинга) услуга социјалне заштите</a:t>
            </a:r>
            <a:r>
              <a:rPr lang="sr-Cyrl-RS" sz="1800" dirty="0" smtClean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RS" sz="1800" dirty="0" smtClean="0">
                <a:solidFill>
                  <a:schemeClr val="tx1"/>
                </a:solidFill>
              </a:rPr>
              <a:t>  Захваљујући </a:t>
            </a:r>
            <a:r>
              <a:rPr lang="sr-Cyrl-RS" sz="1800" dirty="0" smtClean="0">
                <a:solidFill>
                  <a:schemeClr val="tx1"/>
                </a:solidFill>
              </a:rPr>
              <a:t>компетенцијама унапређеним кроз тренинг и припремљеном пројекту у складу са методологијом за ЕУ фондове, очекује се да ће се побољшати прилив средстава за социјалну заштиту. 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69934" y="228600"/>
            <a:ext cx="176864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85260"/>
            <a:ext cx="533400" cy="81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9886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Дугорочни изазови и планови за будућност</a:t>
            </a:r>
            <a:endParaRPr lang="en-US" sz="3600" dirty="0"/>
          </a:p>
        </p:txBody>
      </p:sp>
      <p:pic>
        <p:nvPicPr>
          <p:cNvPr id="1026" name="Picture 2" descr="Z:\1. FAZA II (2013-2017)\OFFICE MANAGER\15. VIZUELNI IDENTITET - SIPRU\NOVO - Memos, Logos, etc\KOMBINOVANO - ENG-SRP\Srpsko engleski cirilica\SrbCirE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400"/>
            <a:ext cx="2681288" cy="668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1. FAZA II (2013-2017)\OFFICE MANAGER\16. LOGOI DONATORA\SDC logoi i uputstva\SDC_RGB_ver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474963" cy="6657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8077200" cy="365125"/>
          </a:xfrm>
        </p:spPr>
        <p:txBody>
          <a:bodyPr/>
          <a:lstStyle/>
          <a:p>
            <a:r>
              <a:rPr lang="ru-RU" dirty="0" smtClean="0"/>
              <a:t>Програм "Локалне иницијативе за повећање социјалне укључености и смањење сиромаштва"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543799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r-Cyrl-CS" sz="2400" dirty="0" smtClean="0">
                <a:solidFill>
                  <a:schemeClr val="tx1"/>
                </a:solidFill>
              </a:rPr>
              <a:t>У</a:t>
            </a:r>
            <a:r>
              <a:rPr lang="sr-Cyrl-RS" sz="2400" dirty="0" smtClean="0">
                <a:solidFill>
                  <a:schemeClr val="tx1"/>
                </a:solidFill>
              </a:rPr>
              <a:t>свајање правилника од стране скупштине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r-Cyrl-RS" sz="2400" dirty="0" smtClean="0">
                <a:solidFill>
                  <a:schemeClr val="tx1"/>
                </a:solidFill>
              </a:rPr>
              <a:t>Оживљавање Савета за социјалну заштиту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r-Cyrl-RS" sz="2400" dirty="0" smtClean="0">
                <a:solidFill>
                  <a:schemeClr val="tx1"/>
                </a:solidFill>
              </a:rPr>
              <a:t>Партнерства на другим пројектима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sr-Cyrl-R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28600"/>
            <a:ext cx="1552575" cy="60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85260"/>
            <a:ext cx="533400" cy="81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3910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328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Квалитетна социјална заштита у локалној заједници</vt:lpstr>
      <vt:lpstr>Најважније реализоване активности (највише пет)</vt:lpstr>
      <vt:lpstr>Ефекти активности – настале промене </vt:lpstr>
      <vt:lpstr>Дугорочни изазови и планови за будућност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</dc:creator>
  <cp:lastModifiedBy>Saska</cp:lastModifiedBy>
  <cp:revision>7</cp:revision>
  <dcterms:created xsi:type="dcterms:W3CDTF">2016-09-19T08:43:30Z</dcterms:created>
  <dcterms:modified xsi:type="dcterms:W3CDTF">2016-09-26T08:11:23Z</dcterms:modified>
</cp:coreProperties>
</file>